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227647" y="4863077"/>
            <a:ext cx="3079224" cy="1019780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ounded Rectangle 36"/>
          <p:cNvSpPr/>
          <p:nvPr/>
        </p:nvSpPr>
        <p:spPr>
          <a:xfrm>
            <a:off x="119061" y="2408973"/>
            <a:ext cx="3187810" cy="2173521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3710773" y="2417156"/>
            <a:ext cx="3047556" cy="2073018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ounded Rectangle 37"/>
          <p:cNvSpPr/>
          <p:nvPr/>
        </p:nvSpPr>
        <p:spPr>
          <a:xfrm>
            <a:off x="3736070" y="4724033"/>
            <a:ext cx="3022258" cy="214023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345872" y="4887340"/>
            <a:ext cx="26319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216475" y="6060244"/>
            <a:ext cx="3090396" cy="1779558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288370" y="6090638"/>
            <a:ext cx="268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Personal, Social and Emotional Development </a:t>
            </a:r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030" y="20356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85199" y="343663"/>
            <a:ext cx="388760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EYFS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Advent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Term 2023-2024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please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4638" y="2426333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908758" y="4769231"/>
            <a:ext cx="2363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Development </a:t>
            </a:r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768296" y="7108776"/>
            <a:ext cx="2990032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3891780" y="7226235"/>
            <a:ext cx="23475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the World</a:t>
            </a: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62898" y="2476976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4" y="120268"/>
            <a:ext cx="1827254" cy="1864546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550" y="8760529"/>
            <a:ext cx="1342002" cy="8909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6475" y="2679534"/>
            <a:ext cx="251853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Recognising and writing their name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Listening to and talking about stories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Telling their own story by using the pictures within a book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Learning to recognise some Set 1 sounds from the RWI program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Hearing and writing the initial sound in words </a:t>
            </a: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879103" y="2786640"/>
            <a:ext cx="273685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Recognising numbers to 5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Counting to 5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Counting objects to 5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Beginning to write numbers to 5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Recognising 2D shapes in the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environment and their features.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Looking at size and pattern.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20401" y="5244699"/>
            <a:ext cx="23490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Myself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Welcome/baptism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Birthdays/ The Nativity</a:t>
            </a:r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768296" y="5062478"/>
            <a:ext cx="30957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Moving in different ways, such as running, jumping, skipping and hopping.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Avoiding obstacles by adjusting speed or direction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Putting on and taking off own jumpers and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coats and getting changed for PE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Holding and using a pencil correctly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Using scissors correctly to cut straight then curved lines</a:t>
            </a:r>
          </a:p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03575" y="6546387"/>
            <a:ext cx="286628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Developing independence in the classroom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Sharing and taking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turns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classroom routines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Making new friends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815853" y="7649220"/>
            <a:ext cx="23290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Introduction to 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technology by using class computers, role playing technology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Using the interactive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whiteboard </a:t>
            </a:r>
            <a:r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in class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254638" y="8016436"/>
            <a:ext cx="3052233" cy="119019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291638" y="8055568"/>
            <a:ext cx="23475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Expressive Art and Design </a:t>
            </a: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8010" y="8355387"/>
            <a:ext cx="2329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Self portraits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Exploring materials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Singing songs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rhymes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504</TotalTime>
  <Words>222</Words>
  <Application>Microsoft Office PowerPoint</Application>
  <PresentationFormat>A4 Paper (210x297 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Michele Darcy</cp:lastModifiedBy>
  <cp:revision>36</cp:revision>
  <cp:lastPrinted>2021-09-23T06:44:52Z</cp:lastPrinted>
  <dcterms:created xsi:type="dcterms:W3CDTF">2021-02-11T12:28:53Z</dcterms:created>
  <dcterms:modified xsi:type="dcterms:W3CDTF">2023-07-13T09:17:32Z</dcterms:modified>
</cp:coreProperties>
</file>