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6"/>
            <a:ext cx="3047556" cy="2073018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4724033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85199" y="343663"/>
            <a:ext cx="38876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2023-2024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08758" y="4769231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2898" y="2476976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5" y="2679534"/>
            <a:ext cx="25185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their name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Listening to and talking about stories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Telling their own story by using the pictures within a book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to recognise some Set 1 sounds from the RWI program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Hearing and writing the initial sound in words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79103" y="2786640"/>
            <a:ext cx="273685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5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to 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objects to 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Beginning to write numbers to 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2D shapes in the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 and their features.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Looking at size and pattern.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20401" y="5244699"/>
            <a:ext cx="2349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Myself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Welcome/baptism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Birthdays/ The Nativity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68296" y="5062478"/>
            <a:ext cx="30957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Moving in different ways, such as running, jumping, skipping and hopping.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Avoiding obstacles by adjusting speed or direction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Putting on and taking off own jumpers 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coats and getting changed for PE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Holding and using a pencil correctly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Using scissors correctly to cut straight then curved lines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independence in the classroom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Sharing and taking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turns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classroom routines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new friends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15853" y="7649220"/>
            <a:ext cx="2329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Introduction to 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technology by using class computers, role playing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Using the interactive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whiteboard 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in class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Self portraits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Exploring materials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songs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rhymes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222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Michele Darcy</cp:lastModifiedBy>
  <cp:revision>36</cp:revision>
  <cp:lastPrinted>2021-09-23T06:44:52Z</cp:lastPrinted>
  <dcterms:created xsi:type="dcterms:W3CDTF">2021-02-11T12:28:53Z</dcterms:created>
  <dcterms:modified xsi:type="dcterms:W3CDTF">2023-07-13T09:17:32Z</dcterms:modified>
</cp:coreProperties>
</file>