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307794" y="4023903"/>
            <a:ext cx="3079224" cy="214319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199208" y="2285635"/>
            <a:ext cx="3187810" cy="159989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610565" y="2204478"/>
            <a:ext cx="3047556" cy="2086196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To automatically recall (without reference to rhymes, counting or other aids) number bonds up to 5 </a:t>
            </a:r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623012" y="4391207"/>
            <a:ext cx="3006144" cy="155809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31414" y="4065791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42243" y="6370680"/>
            <a:ext cx="3090396" cy="1971600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394986" y="6388529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3752" y="1174660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4078" y="343663"/>
            <a:ext cx="29498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2024-2025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0434" y="123208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796" y="2350451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47368" y="4470350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581034" y="6052006"/>
            <a:ext cx="2993851" cy="1741050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00352" y="6121488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00352" y="2309141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7084" y="2601612"/>
            <a:ext cx="3008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read aloud simple sentences and books that are consistent with their phonic knowledge, including some common exception words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Write simple phrases and sentences that can be read by others.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94386" y="2536348"/>
            <a:ext cx="29900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have a deep understanding of number to 10, including the composition of each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automatically recall (without reference to rhymes, counting or other aids) number bonds up to 5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verbally count beyond 20, recognising the pattern of the counting system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575" y="4721505"/>
            <a:ext cx="23490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643869" y="4729272"/>
            <a:ext cx="29405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negotiate space and obstacles safely, with consideration for themselves and others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demonstrate strength, balance and coordination when playing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76006" y="6883864"/>
            <a:ext cx="310329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show an understanding of their own feelings and those of others, and begin to regulate their behaviour accordingly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set and work towards simple goals, being able to wait for what they want and control their immediate impulses when appropriate</a:t>
            </a: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81034" y="6408061"/>
            <a:ext cx="2944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talk about the lives of the people around them and their roles in society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describe their immediate environment using knowledge from observation, discussion, stories, non- fiction, texts and maps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38163" y="8439582"/>
            <a:ext cx="3052233" cy="133792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303862" y="8485384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3862" y="8721418"/>
            <a:ext cx="27909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safely use and explore a variety of materials tools and techniques, experimenting with colour, design, texture, form and function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613504" y="7871786"/>
            <a:ext cx="2883025" cy="1828578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3773496" y="7974901"/>
            <a:ext cx="25597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and Language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43869" y="8315369"/>
            <a:ext cx="279093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make comments about what they have heard and ask questions to clarify their understanding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hold conversations when engaged in back-and-forth exchanges with their teacher and peers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7875" y="4348195"/>
            <a:ext cx="29525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Saint Peter is a friend of Jesus.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Saint Paul was a friend of Jesus.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know we are all invited to be a friend of Jesus.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people all over the world are friends of Jesus.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</TotalTime>
  <Words>355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E Harper</cp:lastModifiedBy>
  <cp:revision>44</cp:revision>
  <dcterms:created xsi:type="dcterms:W3CDTF">2021-02-11T12:28:53Z</dcterms:created>
  <dcterms:modified xsi:type="dcterms:W3CDTF">2025-03-26T14:20:13Z</dcterms:modified>
</cp:coreProperties>
</file>