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259314-2B47-A50F-3BAC-5DB12418A858}" v="195" dt="2026-04-17T15:08:33.2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704" y="-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Preece" userId="S::j.preece@stethelberts.slough.sch.uk::44eac5f1-d25a-4886-9722-096db4868d8c" providerId="AD" clId="Web-{6E259314-2B47-A50F-3BAC-5DB12418A858}"/>
    <pc:docChg chg="modSld">
      <pc:chgData name="Ms Preece" userId="S::j.preece@stethelberts.slough.sch.uk::44eac5f1-d25a-4886-9722-096db4868d8c" providerId="AD" clId="Web-{6E259314-2B47-A50F-3BAC-5DB12418A858}" dt="2026-04-17T15:08:33.282" v="106" actId="1076"/>
      <pc:docMkLst>
        <pc:docMk/>
      </pc:docMkLst>
      <pc:sldChg chg="modSp">
        <pc:chgData name="Ms Preece" userId="S::j.preece@stethelberts.slough.sch.uk::44eac5f1-d25a-4886-9722-096db4868d8c" providerId="AD" clId="Web-{6E259314-2B47-A50F-3BAC-5DB12418A858}" dt="2026-04-17T15:08:33.282" v="106" actId="1076"/>
        <pc:sldMkLst>
          <pc:docMk/>
          <pc:sldMk cId="3040970418" sldId="257"/>
        </pc:sldMkLst>
        <pc:spChg chg="mod">
          <ac:chgData name="Ms Preece" userId="S::j.preece@stethelberts.slough.sch.uk::44eac5f1-d25a-4886-9722-096db4868d8c" providerId="AD" clId="Web-{6E259314-2B47-A50F-3BAC-5DB12418A858}" dt="2026-04-17T15:05:25.244" v="8" actId="1076"/>
          <ac:spMkLst>
            <pc:docMk/>
            <pc:sldMk cId="3040970418" sldId="257"/>
            <ac:spMk id="12" creationId="{00000000-0000-0000-0000-000000000000}"/>
          </ac:spMkLst>
        </pc:spChg>
        <pc:spChg chg="mod">
          <ac:chgData name="Ms Preece" userId="S::j.preece@stethelberts.slough.sch.uk::44eac5f1-d25a-4886-9722-096db4868d8c" providerId="AD" clId="Web-{6E259314-2B47-A50F-3BAC-5DB12418A858}" dt="2026-04-17T15:05:02.431" v="3" actId="1076"/>
          <ac:spMkLst>
            <pc:docMk/>
            <pc:sldMk cId="3040970418" sldId="257"/>
            <ac:spMk id="21" creationId="{00000000-0000-0000-0000-000000000000}"/>
          </ac:spMkLst>
        </pc:spChg>
        <pc:spChg chg="mod">
          <ac:chgData name="Ms Preece" userId="S::j.preece@stethelberts.slough.sch.uk::44eac5f1-d25a-4886-9722-096db4868d8c" providerId="AD" clId="Web-{6E259314-2B47-A50F-3BAC-5DB12418A858}" dt="2026-04-17T15:05:02.399" v="2" actId="1076"/>
          <ac:spMkLst>
            <pc:docMk/>
            <pc:sldMk cId="3040970418" sldId="257"/>
            <ac:spMk id="27" creationId="{00000000-0000-0000-0000-000000000000}"/>
          </ac:spMkLst>
        </pc:spChg>
        <pc:spChg chg="mod">
          <ac:chgData name="Ms Preece" userId="S::j.preece@stethelberts.slough.sch.uk::44eac5f1-d25a-4886-9722-096db4868d8c" providerId="AD" clId="Web-{6E259314-2B47-A50F-3BAC-5DB12418A858}" dt="2026-04-17T15:05:25.213" v="7" actId="1076"/>
          <ac:spMkLst>
            <pc:docMk/>
            <pc:sldMk cId="3040970418" sldId="257"/>
            <ac:spMk id="31" creationId="{00000000-0000-0000-0000-000000000000}"/>
          </ac:spMkLst>
        </pc:spChg>
        <pc:spChg chg="mod">
          <ac:chgData name="Ms Preece" userId="S::j.preece@stethelberts.slough.sch.uk::44eac5f1-d25a-4886-9722-096db4868d8c" providerId="AD" clId="Web-{6E259314-2B47-A50F-3BAC-5DB12418A858}" dt="2026-04-17T15:04:51.461" v="0" actId="14100"/>
          <ac:spMkLst>
            <pc:docMk/>
            <pc:sldMk cId="3040970418" sldId="257"/>
            <ac:spMk id="37" creationId="{00000000-0000-0000-0000-000000000000}"/>
          </ac:spMkLst>
        </pc:spChg>
        <pc:spChg chg="mod">
          <ac:chgData name="Ms Preece" userId="S::j.preece@stethelberts.slough.sch.uk::44eac5f1-d25a-4886-9722-096db4868d8c" providerId="AD" clId="Web-{6E259314-2B47-A50F-3BAC-5DB12418A858}" dt="2026-04-17T15:05:07.978" v="4" actId="14100"/>
          <ac:spMkLst>
            <pc:docMk/>
            <pc:sldMk cId="3040970418" sldId="257"/>
            <ac:spMk id="39" creationId="{00000000-0000-0000-0000-000000000000}"/>
          </ac:spMkLst>
        </pc:spChg>
        <pc:spChg chg="mod">
          <ac:chgData name="Ms Preece" userId="S::j.preece@stethelberts.slough.sch.uk::44eac5f1-d25a-4886-9722-096db4868d8c" providerId="AD" clId="Web-{6E259314-2B47-A50F-3BAC-5DB12418A858}" dt="2026-04-17T15:05:25.182" v="6" actId="1076"/>
          <ac:spMkLst>
            <pc:docMk/>
            <pc:sldMk cId="3040970418" sldId="257"/>
            <ac:spMk id="41" creationId="{00000000-0000-0000-0000-000000000000}"/>
          </ac:spMkLst>
        </pc:spChg>
        <pc:spChg chg="mod">
          <ac:chgData name="Ms Preece" userId="S::j.preece@stethelberts.slough.sch.uk::44eac5f1-d25a-4886-9722-096db4868d8c" providerId="AD" clId="Web-{6E259314-2B47-A50F-3BAC-5DB12418A858}" dt="2026-04-17T15:05:31.698" v="9" actId="14100"/>
          <ac:spMkLst>
            <pc:docMk/>
            <pc:sldMk cId="3040970418" sldId="257"/>
            <ac:spMk id="50" creationId="{00000000-0000-0000-0000-000000000000}"/>
          </ac:spMkLst>
        </pc:spChg>
        <pc:spChg chg="mod">
          <ac:chgData name="Ms Preece" userId="S::j.preece@stethelberts.slough.sch.uk::44eac5f1-d25a-4886-9722-096db4868d8c" providerId="AD" clId="Web-{6E259314-2B47-A50F-3BAC-5DB12418A858}" dt="2026-04-17T15:08:28.297" v="104" actId="1076"/>
          <ac:spMkLst>
            <pc:docMk/>
            <pc:sldMk cId="3040970418" sldId="257"/>
            <ac:spMk id="51" creationId="{00000000-0000-0000-0000-000000000000}"/>
          </ac:spMkLst>
        </pc:spChg>
        <pc:spChg chg="mod">
          <ac:chgData name="Ms Preece" userId="S::j.preece@stethelberts.slough.sch.uk::44eac5f1-d25a-4886-9722-096db4868d8c" providerId="AD" clId="Web-{6E259314-2B47-A50F-3BAC-5DB12418A858}" dt="2026-04-17T15:08:33.282" v="106" actId="1076"/>
          <ac:spMkLst>
            <pc:docMk/>
            <pc:sldMk cId="3040970418" sldId="257"/>
            <ac:spMk id="5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307794" y="3917386"/>
            <a:ext cx="3119173" cy="1983426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199208" y="2312264"/>
            <a:ext cx="3227759" cy="1506690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3610565" y="2204478"/>
            <a:ext cx="3047556" cy="2086196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To automatically recall (without reference to rhymes, counting or other aids) number bonds up to 5 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623012" y="4391207"/>
            <a:ext cx="3006144" cy="1558095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531414" y="3919331"/>
            <a:ext cx="26319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242243" y="5997874"/>
            <a:ext cx="3090396" cy="1971600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394986" y="6015723"/>
            <a:ext cx="268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Personal, Social and Emotional Development </a:t>
            </a:r>
          </a:p>
        </p:txBody>
      </p:sp>
      <p:sp>
        <p:nvSpPr>
          <p:cNvPr id="7" name="Rectangle 6"/>
          <p:cNvSpPr/>
          <p:nvPr/>
        </p:nvSpPr>
        <p:spPr>
          <a:xfrm>
            <a:off x="1793752" y="1174660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030" y="20356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40078" y="343663"/>
            <a:ext cx="337784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Reception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Pentecost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Term 2025-2026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0434" y="123208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please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4796" y="2350451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Literacy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47368" y="4470350"/>
            <a:ext cx="2363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Development 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581034" y="6052006"/>
            <a:ext cx="2993851" cy="1741050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3800352" y="6121488"/>
            <a:ext cx="2347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the World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00352" y="2309141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4" y="120268"/>
            <a:ext cx="1827254" cy="18645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7084" y="2601612"/>
            <a:ext cx="30084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read aloud simple sentences and books that are consistent with their phonic knowledge, including some common exception words.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Write simple phrases and sentences that can be read by others.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94386" y="2536348"/>
            <a:ext cx="29900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have a deep understanding of number to 10, including the composition of each number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automatically recall (without reference to rhymes, counting or other aids) number bonds up to 5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verbally count beyond 20, recognising the pattern of the counting system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3575" y="4721505"/>
            <a:ext cx="23490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643869" y="4729272"/>
            <a:ext cx="29405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negotiate space and obstacles safely, with consideration for themselves and others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demonstrate strength, balance and coordination when playing</a:t>
            </a:r>
          </a:p>
          <a:p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89322" y="6537687"/>
            <a:ext cx="308998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show an understanding of their own feelings and those of others, and begin to regulate their behaviour accordingly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set and work towards simple goals, being able to wait for what they want and control their immediate impulses when appropriate</a:t>
            </a:r>
          </a:p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581034" y="6408061"/>
            <a:ext cx="294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talk about the lives of the people around them and their roles in society.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describe their immediate environment using knowledge from observation, discussion, stories, non- fiction, texts and maps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238163" y="8066776"/>
            <a:ext cx="3052233" cy="1670787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303862" y="8112578"/>
            <a:ext cx="2347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Expressive Art and Design 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03862" y="8415184"/>
            <a:ext cx="287087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/>
                <a:cs typeface="Arial"/>
              </a:rPr>
              <a:t>To safely use and explore a variety of materials tools and techniques, experimenting with colour, design, texture, form and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rial"/>
                <a:cs typeface="Arial"/>
              </a:rPr>
              <a:t>To respond to a picture score and perform with </a:t>
            </a:r>
            <a:r>
              <a:rPr lang="en-GB" sz="1200">
                <a:latin typeface="Arial"/>
                <a:cs typeface="Arial"/>
              </a:rPr>
              <a:t>instruments</a:t>
            </a:r>
            <a:r>
              <a:rPr lang="en-GB" sz="1200" dirty="0">
                <a:latin typeface="Arial"/>
                <a:cs typeface="Arial"/>
              </a:rPr>
              <a:t> in a </a:t>
            </a:r>
            <a:r>
              <a:rPr lang="en-GB" sz="1200" dirty="0" err="1">
                <a:latin typeface="Arial"/>
                <a:cs typeface="Arial"/>
              </a:rPr>
              <a:t>gro</a:t>
            </a:r>
            <a:r>
              <a:rPr lang="en-GB" sz="1200" dirty="0">
                <a:latin typeface="Arial"/>
                <a:cs typeface="Arial"/>
              </a:rPr>
              <a:t>up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613504" y="7871786"/>
            <a:ext cx="2883025" cy="1828578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3773496" y="7974901"/>
            <a:ext cx="2559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and Language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43869" y="8315369"/>
            <a:ext cx="27909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make comments about what they have heard and ask questions to clarify their understanding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hold conversations when engaged in back-and-forth exchanges with their teacher and peers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7875" y="4201735"/>
            <a:ext cx="29525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Saint Peter is a friend of Jesus.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Saint Paul was a friend of Jesus.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know we are all invited to be a friend of Jesus.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people all over the world are friends of Jesus.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8174b6cd6a34bdc84499a55f82dfa293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893b50b74d9067f5812646c8f54bccca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06FFA7-503E-413A-B2BB-0B76BEC91682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2.xml><?xml version="1.0" encoding="utf-8"?>
<ds:datastoreItem xmlns:ds="http://schemas.openxmlformats.org/officeDocument/2006/customXml" ds:itemID="{AFA34E77-904A-4E2F-A07E-A44CBEBBE8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996B4D-0A92-4A55-ACD3-134D474EAA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578</TotalTime>
  <Words>355</Words>
  <Application>Microsoft Office PowerPoint</Application>
  <PresentationFormat>A4 Paper (210x297 mm)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Alyssa Mercer</cp:lastModifiedBy>
  <cp:revision>63</cp:revision>
  <dcterms:created xsi:type="dcterms:W3CDTF">2021-02-11T12:28:53Z</dcterms:created>
  <dcterms:modified xsi:type="dcterms:W3CDTF">2026-04-17T15:08:43Z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