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11/12/2024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3608129" y="6380293"/>
            <a:ext cx="2990032" cy="1749471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ounded Rectangle 38"/>
          <p:cNvSpPr/>
          <p:nvPr/>
        </p:nvSpPr>
        <p:spPr>
          <a:xfrm>
            <a:off x="203574" y="4080855"/>
            <a:ext cx="3023676" cy="2685638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ounded Rectangle 36"/>
          <p:cNvSpPr/>
          <p:nvPr/>
        </p:nvSpPr>
        <p:spPr>
          <a:xfrm>
            <a:off x="154748" y="1994028"/>
            <a:ext cx="3090859" cy="202260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3582516" y="1988247"/>
            <a:ext cx="3047556" cy="223393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ounded Rectangle 37"/>
          <p:cNvSpPr/>
          <p:nvPr/>
        </p:nvSpPr>
        <p:spPr>
          <a:xfrm>
            <a:off x="3574289" y="4289605"/>
            <a:ext cx="3022258" cy="19746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67024" y="4107398"/>
            <a:ext cx="2631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66164" y="7014741"/>
            <a:ext cx="3090396" cy="1335874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38273" y="7136851"/>
            <a:ext cx="2689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and Language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36" y="1350325"/>
            <a:ext cx="5278581" cy="50248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607" y="37447"/>
            <a:ext cx="990400" cy="99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30462" y="343663"/>
            <a:ext cx="33970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Reception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2025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38" y="1384722"/>
            <a:ext cx="6223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023021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87748" y="4350004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418692" y="8237238"/>
            <a:ext cx="3222800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869564" y="8248256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7689" y="2029329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75" y="99930"/>
            <a:ext cx="838402" cy="8555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873" y="2251066"/>
            <a:ext cx="30084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begin to predict what might happen in a story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suggest how a story might end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answer questions about what they have read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blend sounds to read words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reads some common exception words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write some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cvc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words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651461" y="2306328"/>
            <a:ext cx="2990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begin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recognise parts within numbers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begin to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subitise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to 4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show accuracy when counting up to 10 and beyond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order numbers to 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name some 2D shapes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49" y="4287963"/>
            <a:ext cx="305653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know that the wise men visited Jesus.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know that the wise men gave Jesus gifts.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know that Jesus welcomes everyone.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know that Jesus takes care of everyone.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know that Jesus wants us to care for other people.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know that Jesus teaches us that we should share what we have with others.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569403" y="4671857"/>
            <a:ext cx="29405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begin to use some movements to create a simple dance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hold a controlled static balance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hold scissors correctly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hold a pencil correctly to write letters</a:t>
            </a:r>
          </a:p>
          <a:p>
            <a:pPr lvl="0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990" y="7505141"/>
            <a:ext cx="30585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ask questions to find out more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retell a story using props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follow 2 step instructions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speak in full sentences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2046" y="8537511"/>
            <a:ext cx="3076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know the months of the year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talk about the events in their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begin to draw simple maps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name and order the seasons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observe change sin plants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66164" y="8485742"/>
            <a:ext cx="3052233" cy="1303866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369925" y="8598863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3201" y="8847111"/>
            <a:ext cx="2938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 with mixing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colours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explore joining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know how to use a variety of instruments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94281" y="6473902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92161" y="6741393"/>
            <a:ext cx="2986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the feelings and needs of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our friends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begin to negotiate and solve problems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try new foods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begin to show resilience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</TotalTime>
  <Words>314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E Harper</cp:lastModifiedBy>
  <cp:revision>45</cp:revision>
  <cp:lastPrinted>2024-09-09T13:59:28Z</cp:lastPrinted>
  <dcterms:created xsi:type="dcterms:W3CDTF">2021-02-11T12:28:53Z</dcterms:created>
  <dcterms:modified xsi:type="dcterms:W3CDTF">2024-12-11T15:24:25Z</dcterms:modified>
</cp:coreProperties>
</file>