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5" r:id="rId22"/>
    <p:sldId id="278" r:id="rId23"/>
    <p:sldId id="279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Reading Coffee Morning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October 2023</a:t>
            </a:r>
            <a:endParaRPr lang="en-GB" dirty="0"/>
          </a:p>
        </p:txBody>
      </p:sp>
      <p:pic>
        <p:nvPicPr>
          <p:cNvPr id="4" name="Picture 3" descr="St E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91" y="717810"/>
            <a:ext cx="3076604" cy="2366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55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96573"/>
            <a:ext cx="8708813" cy="601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29" y="67887"/>
            <a:ext cx="90487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0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" y="101398"/>
            <a:ext cx="8790337" cy="649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5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02" y="1201882"/>
            <a:ext cx="86201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0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" y="537037"/>
            <a:ext cx="87820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2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19" y="432521"/>
            <a:ext cx="860107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19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41" y="305060"/>
            <a:ext cx="90011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5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5262"/>
            <a:ext cx="112776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71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18" y="675063"/>
            <a:ext cx="8839087" cy="471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85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14" y="271549"/>
            <a:ext cx="86391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5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65287"/>
            <a:ext cx="8749299" cy="62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4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15" y="816033"/>
            <a:ext cx="85439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4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04" y="404033"/>
            <a:ext cx="90201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3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8575"/>
            <a:ext cx="120110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56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7625"/>
            <a:ext cx="1199197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31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224" y="839585"/>
            <a:ext cx="4280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Thank you so much </a:t>
            </a:r>
            <a:endParaRPr lang="en-GB" sz="3600" dirty="0" smtClean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for </a:t>
            </a:r>
            <a:r>
              <a:rPr lang="en-GB" sz="3600" dirty="0" smtClean="0">
                <a:solidFill>
                  <a:srgbClr val="FF0000"/>
                </a:solidFill>
              </a:rPr>
              <a:t>listening.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endParaRPr lang="en-GB" sz="3600" dirty="0" smtClean="0">
              <a:solidFill>
                <a:srgbClr val="FF0000"/>
              </a:solidFill>
            </a:endParaRPr>
          </a:p>
          <a:p>
            <a:r>
              <a:rPr lang="en-GB" sz="3600" dirty="0" smtClean="0">
                <a:solidFill>
                  <a:srgbClr val="FF0000"/>
                </a:solidFill>
              </a:rPr>
              <a:t>Any questions?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991" y="168678"/>
            <a:ext cx="6233766" cy="3921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01" y="4129001"/>
            <a:ext cx="6468548" cy="27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9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Early Reading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652" y="2160588"/>
            <a:ext cx="820473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3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Children learn sounds in a set order according to our Read Write </a:t>
            </a:r>
            <a:r>
              <a:rPr lang="en-GB" dirty="0" err="1" smtClean="0"/>
              <a:t>Inc</a:t>
            </a:r>
            <a:r>
              <a:rPr lang="en-GB" dirty="0" smtClean="0"/>
              <a:t> phonics scheme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486" y="1994333"/>
            <a:ext cx="4995096" cy="46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6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205604" cy="1320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50" y="315884"/>
            <a:ext cx="6994411" cy="628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0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794913" cy="1320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376" y="298537"/>
            <a:ext cx="8210419" cy="621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4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0" y="609600"/>
            <a:ext cx="4630189" cy="1320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008" y="547919"/>
            <a:ext cx="7523468" cy="60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5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08" y="90719"/>
            <a:ext cx="9235986" cy="66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1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144942" cy="1320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609600"/>
            <a:ext cx="8184033" cy="601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808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33</Words>
  <Application>Microsoft Office PowerPoint</Application>
  <PresentationFormat>Widescreen</PresentationFormat>
  <Paragraphs>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Facet</vt:lpstr>
      <vt:lpstr>Reading Coffee Morning</vt:lpstr>
      <vt:lpstr>PowerPoint Presentation</vt:lpstr>
      <vt:lpstr>          Early Reading</vt:lpstr>
      <vt:lpstr>Children learn sounds in a set order according to our Read Write Inc phonics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Coffee Morning</dc:title>
  <dc:creator>Joanne Rodrigues</dc:creator>
  <cp:lastModifiedBy>Joanne Rodrigues</cp:lastModifiedBy>
  <cp:revision>4</cp:revision>
  <dcterms:created xsi:type="dcterms:W3CDTF">2023-09-25T16:04:38Z</dcterms:created>
  <dcterms:modified xsi:type="dcterms:W3CDTF">2023-09-25T16:30:23Z</dcterms:modified>
</cp:coreProperties>
</file>