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1478" y="-30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81101" y="4451413"/>
            <a:ext cx="3079224" cy="128876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174788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5"/>
            <a:ext cx="3047556" cy="262879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36070" y="5333949"/>
            <a:ext cx="3006144" cy="155809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17121" y="4491953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7208" y="343663"/>
            <a:ext cx="3023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2021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- 2022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46966" y="536783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5"/>
            <a:ext cx="2883025" cy="1639289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4" y="2679534"/>
            <a:ext cx="30084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simple sentences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some irregular common 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Set 1 and 2 sounds in their writing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simple sentences in books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52183" y="2695468"/>
            <a:ext cx="29900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numbers to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beyond 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numbers to 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Finding the total of 2 groups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Use money in role play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Weight objects and use the language associated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Use positional language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to use a number line to add numbers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2D and 3D shapes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and shape patterns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575" y="4721505"/>
            <a:ext cx="2349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Creation story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Resurrection 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Good News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Friends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818756" y="5655451"/>
            <a:ext cx="29405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Hop and skip in time to music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rite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on a line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Hold a pencil correctly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Talk about the importance of a healthy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and varied diet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Manage their own hygiene needs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Say when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they do or do not need help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Adapt behaviour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different situations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Play cooperatively and take turns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Solve their own problems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06363" y="7547736"/>
            <a:ext cx="2844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a computer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keyboard and mouse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Talk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about past and present events in their own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Compare hospitals from the past and today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5"/>
            <a:ext cx="3052233" cy="1539281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 about rhythm and pulse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Respond to music through dance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Composing their own music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230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Emma Heale</cp:lastModifiedBy>
  <cp:revision>40</cp:revision>
  <dcterms:created xsi:type="dcterms:W3CDTF">2021-02-11T12:28:53Z</dcterms:created>
  <dcterms:modified xsi:type="dcterms:W3CDTF">2022-03-16T15:52:10Z</dcterms:modified>
</cp:coreProperties>
</file>