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03/05/2023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181101" y="4451413"/>
            <a:ext cx="3079224" cy="1288766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119061" y="2408973"/>
            <a:ext cx="3187810" cy="174788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710773" y="2417155"/>
            <a:ext cx="3047556" cy="2628795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ounded Rectangle 37"/>
          <p:cNvSpPr/>
          <p:nvPr/>
        </p:nvSpPr>
        <p:spPr>
          <a:xfrm>
            <a:off x="3736070" y="5333949"/>
            <a:ext cx="3006144" cy="1558095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17121" y="4491953"/>
            <a:ext cx="2631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5049" y="343663"/>
            <a:ext cx="40479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2022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46966" y="5367836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5"/>
            <a:ext cx="2883025" cy="1639289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891780" y="7226235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5501" y="2472950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474" y="2679534"/>
            <a:ext cx="30084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Read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write simple sentences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some irregular common words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Set 1 and 2 sounds in their writing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Read simple sentences in books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752183" y="2695468"/>
            <a:ext cx="299003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numbers to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Counting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beyond 20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Write numbers to 20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Finding the total of 2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Missing numbers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More and less ( adding and taking away)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Doubling numbers to 20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Grouping numbers 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2 sets of 3 is 2x3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Odd and even numbers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3575" y="4721505"/>
            <a:ext cx="23490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Creation story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Resurrection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Good News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Our World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Friends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818756" y="5655451"/>
            <a:ext cx="29405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Hop and skip in time to music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rite on a line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Hold a pencil correctly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– forming letters correctly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smtClean="0">
                <a:latin typeface="Arial" panose="020B0604020202020204" pitchFamily="34" charset="0"/>
                <a:cs typeface="Arial" panose="020B0604020202020204" pitchFamily="34" charset="0"/>
              </a:rPr>
              <a:t>Healthy Living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Manage their own hygiene needs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03575" y="6546387"/>
            <a:ext cx="28662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Say when they do or do not need help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Adapt behaviour to different situations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Play cooperatively and take turns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Solve their own problems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806363" y="7547736"/>
            <a:ext cx="28449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a computer keyboard and mouse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Talk about past and present events in their own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about other countries, the animals, landscapes and cultures.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54638" y="8016435"/>
            <a:ext cx="3052233" cy="1539281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291638" y="8055568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8010" y="8355387"/>
            <a:ext cx="2329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 about rhythm and pulse in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Respond to music through dance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Composing their own music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574</TotalTime>
  <Words>228</Words>
  <Application>Microsoft Office PowerPoint</Application>
  <PresentationFormat>A4 Paper (210x297 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Michele Darcy</cp:lastModifiedBy>
  <cp:revision>42</cp:revision>
  <dcterms:created xsi:type="dcterms:W3CDTF">2021-02-11T12:28:53Z</dcterms:created>
  <dcterms:modified xsi:type="dcterms:W3CDTF">2023-05-03T15:22:58Z</dcterms:modified>
</cp:coreProperties>
</file>