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253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>
          <a:xfrm>
            <a:off x="181101" y="4451413"/>
            <a:ext cx="3079224" cy="1076611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ounded Rectangle 36"/>
          <p:cNvSpPr/>
          <p:nvPr/>
        </p:nvSpPr>
        <p:spPr>
          <a:xfrm>
            <a:off x="119061" y="2408973"/>
            <a:ext cx="3187810" cy="1747889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3710773" y="2417156"/>
            <a:ext cx="3047556" cy="2233932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ounded Rectangle 37"/>
          <p:cNvSpPr/>
          <p:nvPr/>
        </p:nvSpPr>
        <p:spPr>
          <a:xfrm>
            <a:off x="3736070" y="4800508"/>
            <a:ext cx="3022258" cy="1810536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317121" y="4491953"/>
            <a:ext cx="26319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216475" y="6060244"/>
            <a:ext cx="3090396" cy="1779558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288370" y="6090638"/>
            <a:ext cx="268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Personal, Social and Emotional Development </a:t>
            </a:r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030" y="20356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77321" y="343663"/>
            <a:ext cx="290335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EYFS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Pentecost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Term 2020-2021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 please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4638" y="2426333"/>
            <a:ext cx="2578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94949" y="4933816"/>
            <a:ext cx="2363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Development </a:t>
            </a:r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768296" y="7108776"/>
            <a:ext cx="2990032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3891780" y="7226235"/>
            <a:ext cx="23475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the World</a:t>
            </a:r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45501" y="2472950"/>
            <a:ext cx="2578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4" y="120268"/>
            <a:ext cx="1827254" cy="1864546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550" y="8760529"/>
            <a:ext cx="1342002" cy="8909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6474" y="2679534"/>
            <a:ext cx="30084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Read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write simple sentences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Recognise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some irregular common words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Using Set 1 and 2 sounds in their writing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Read simple sentences in books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752183" y="2695468"/>
            <a:ext cx="299003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Recognising numbers to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Counting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beyond 20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Write numbers to 20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Finding the total of 2 groups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Use money in role play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Weight objects and use the language associated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Use positional language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Begin to use a number line to add numbers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3575" y="4721505"/>
            <a:ext cx="234909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 Creation story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Easter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Good News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Our World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710773" y="5221736"/>
            <a:ext cx="294054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Hop and skip in time to music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Begin to write on a line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Talk about the importance of a healthy diet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Manage their own hygiene needs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03575" y="6546387"/>
            <a:ext cx="286628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Begin to say when they do or do not need help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Begin to adapt behaviour to different situations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Play cooperatively and take turns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806363" y="7547736"/>
            <a:ext cx="28449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Using a computer keyboard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GB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beetbot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software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Talk about past and present events in their own lives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254638" y="8016436"/>
            <a:ext cx="3052233" cy="119019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291638" y="8055568"/>
            <a:ext cx="23475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Expressive Art and Design </a:t>
            </a:r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8010" y="8355387"/>
            <a:ext cx="2329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Learn about rhythm and pulse in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songs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Respond to music through dance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551</TotalTime>
  <Words>204</Words>
  <Application>Microsoft Office PowerPoint</Application>
  <PresentationFormat>A4 Paper (210x297 mm)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Emma Heale</cp:lastModifiedBy>
  <cp:revision>37</cp:revision>
  <dcterms:created xsi:type="dcterms:W3CDTF">2021-02-11T12:28:53Z</dcterms:created>
  <dcterms:modified xsi:type="dcterms:W3CDTF">2021-02-26T10:14:55Z</dcterms:modified>
</cp:coreProperties>
</file>