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81101" y="4451413"/>
            <a:ext cx="3079224" cy="1076611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1810536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7121" y="4491953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77321" y="343663"/>
            <a:ext cx="290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2020-2021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please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simple sentences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Set 1 and 2 sounds in their writing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simple sentences in books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beyond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numbers to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money in role play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Weight objects and use the language associated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positional language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use a number line to add numbers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Creation story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Easter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10773" y="5221736"/>
            <a:ext cx="29405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Hop and skip in time to music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write on a line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the importance of a healthy diet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their own hygiene needs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say when they do or do not need help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adapt behaviour to different situations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Play cooperatively and take turns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06363" y="7547736"/>
            <a:ext cx="2844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computer keyboard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beetbot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past and present events in their own lives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 to music through dance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204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Emma Heale</cp:lastModifiedBy>
  <cp:revision>37</cp:revision>
  <dcterms:created xsi:type="dcterms:W3CDTF">2021-02-11T12:28:53Z</dcterms:created>
  <dcterms:modified xsi:type="dcterms:W3CDTF">2021-02-26T10:14:55Z</dcterms:modified>
</cp:coreProperties>
</file>