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288" y="-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716339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17" y="9136868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955" y="8798228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7" y="6964981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834604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039" y="3401740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4049568" y="2414285"/>
            <a:ext cx="2633764" cy="1787423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34" y="5696947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953665" y="4278681"/>
            <a:ext cx="2741881" cy="227023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727" y="6829557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035" y="7859371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751925" y="6610485"/>
            <a:ext cx="1951740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414854" y="6918564"/>
            <a:ext cx="2229250" cy="1843193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54863" y="4451335"/>
            <a:ext cx="344473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Energy: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The energy of fire and wind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wonder and power of the Holy Spirit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celebrate what they have learnt and link                                                        this with previous learning.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Choices:</a:t>
            </a:r>
            <a:r>
              <a:rPr lang="en-GB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Choices have consequences 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The importance of conscience in making choices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 celebration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Special places: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Everyone has a special place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Special places for Jesus and the Christian community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assimilation, celebration and application of the above </a:t>
            </a:r>
            <a:endParaRPr lang="en-GB" sz="10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44051" y="7667479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00041" y="7664611"/>
            <a:ext cx="2132340" cy="437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Physical health and Mental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wellbeing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Healthy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choices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habits, What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affects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feelings, Expressing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feelings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Growing and changing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Personal strengths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 achievements, Managing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reframing setbacks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Keeping safe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Risks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hazards, Safety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in the local environment and unfamiliar places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9226" y="6936072"/>
            <a:ext cx="2086240" cy="65218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4247" y="343663"/>
            <a:ext cx="40495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3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2021-2022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748" y="2417733"/>
            <a:ext cx="3580762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Tear Thief – Picture book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Sound Collector – Poem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Magic Faraway Tree – Fantasy Fiction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Wooden Horse – Storytelling schools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Dracula’s Whitby – Video stimulus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writing: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 description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 poem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Historical innovation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Horror build 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2972" y="6946951"/>
            <a:ext cx="221901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Local history- Hershel park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How did Herschel Park get its name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Using sources to craft a narrative spanning two hundred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years.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Climate and Weather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research and enquiry to find out about changes to the climate zones of the world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14989" y="4334602"/>
            <a:ext cx="2627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Light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How are shadows formed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85750" lvl="0" indent="-2857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recognise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that shadows are formed when the light from a light source is blocked by a solid object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0" indent="-2857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patterns in the way that the sizes of shadows change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Animals, including humans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Why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is it important to eat the right foods?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Eating  is for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utrition</a:t>
            </a:r>
          </a:p>
          <a:p>
            <a:pPr marL="285750" lvl="0" indent="-285750">
              <a:buFontTx/>
              <a:buChar char="-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keletons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muscles are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for support, protection and movement.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9458" y="6933521"/>
            <a:ext cx="1984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Artist study: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Chris </a:t>
            </a:r>
            <a:r>
              <a:rPr lang="en-GB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Ofali</a:t>
            </a:r>
            <a:endParaRPr lang="en-GB" sz="11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09654" y="6596562"/>
            <a:ext cx="204834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 active: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Gym, cricket/Tennis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Real PE: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Cardio and Agility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Reaction/ Response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Cool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Down and balance: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Cardio and Agility: Ball Chasing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Cool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Down and balance:</a:t>
            </a:r>
            <a:endParaRPr lang="en-US" sz="1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2051" y="8142019"/>
            <a:ext cx="190419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09050" y="8166236"/>
            <a:ext cx="194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Animation</a:t>
            </a:r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Combining words and pictures: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Sound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29439" y="2432022"/>
            <a:ext cx="25661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000" b="1" u="sng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Talk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Statistics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Pictographs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bar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raphs 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Geometry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Properties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of 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hapes, angles and lines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Perimeter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Figures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Timetables and division facts</a:t>
            </a:r>
          </a:p>
          <a:p>
            <a:endParaRPr lang="en-US" sz="1200" dirty="0" smtClean="0"/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414854" y="8886811"/>
            <a:ext cx="2229250" cy="81780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70734" y="8932642"/>
            <a:ext cx="2213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Rhythm and pulse through drumming. We will also be learning how music has changed over time. </a:t>
            </a:r>
            <a:endParaRPr lang="en-GB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423</Words>
  <Application>Microsoft Office PowerPoint</Application>
  <PresentationFormat>A4 Paper (210x297 mm)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53</cp:revision>
  <dcterms:created xsi:type="dcterms:W3CDTF">2021-02-11T12:28:53Z</dcterms:created>
  <dcterms:modified xsi:type="dcterms:W3CDTF">2022-03-30T11:09:47Z</dcterms:modified>
</cp:coreProperties>
</file>