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29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746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66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57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424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09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14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21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31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195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612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90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543EC-9ED2-4432-9FC8-8FE0C49EF06C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72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ounded Rectangle 38"/>
          <p:cNvSpPr/>
          <p:nvPr/>
        </p:nvSpPr>
        <p:spPr>
          <a:xfrm>
            <a:off x="227647" y="4863077"/>
            <a:ext cx="3079224" cy="1019780"/>
          </a:xfrm>
          <a:prstGeom prst="roundRect">
            <a:avLst/>
          </a:prstGeom>
          <a:solidFill>
            <a:schemeClr val="bg1">
              <a:alpha val="5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ounded Rectangle 36"/>
          <p:cNvSpPr/>
          <p:nvPr/>
        </p:nvSpPr>
        <p:spPr>
          <a:xfrm>
            <a:off x="260935" y="2472950"/>
            <a:ext cx="3187810" cy="2173521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</a:rPr>
              <a:t>. </a:t>
            </a:r>
            <a:r>
              <a:rPr lang="en-US" sz="1200" dirty="0" err="1" smtClean="0">
                <a:solidFill>
                  <a:schemeClr val="tx1"/>
                </a:solidFill>
              </a:rPr>
              <a:t>Recognising</a:t>
            </a:r>
            <a:r>
              <a:rPr lang="en-US" sz="1200" dirty="0" smtClean="0">
                <a:solidFill>
                  <a:schemeClr val="tx1"/>
                </a:solidFill>
              </a:rPr>
              <a:t> and writing their name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 Listening to and talking about stories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 Telling their own stories by using pictures in a book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 Begin to describe their drawings and observations in the environment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.Introduce set 1 sounds using a phonic sound of the week 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3736070" y="2507759"/>
            <a:ext cx="3004352" cy="2142190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.Messy </a:t>
            </a:r>
            <a:r>
              <a:rPr lang="en-US" sz="1200" dirty="0" err="1" smtClean="0">
                <a:solidFill>
                  <a:schemeClr val="tx1"/>
                </a:solidFill>
              </a:rPr>
              <a:t>maths</a:t>
            </a:r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.</a:t>
            </a:r>
            <a:r>
              <a:rPr lang="en-US" sz="1200" dirty="0" err="1" smtClean="0">
                <a:solidFill>
                  <a:schemeClr val="tx1"/>
                </a:solidFill>
              </a:rPr>
              <a:t>Recognising</a:t>
            </a:r>
            <a:r>
              <a:rPr lang="en-US" sz="1200" dirty="0" smtClean="0">
                <a:solidFill>
                  <a:schemeClr val="tx1"/>
                </a:solidFill>
              </a:rPr>
              <a:t> and counting to 10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 Patterns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 Adding one more to a given number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 Making use of positional and mathematical language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 </a:t>
            </a:r>
            <a:r>
              <a:rPr lang="en-US" sz="1200" dirty="0" smtClean="0">
                <a:solidFill>
                  <a:schemeClr val="tx1"/>
                </a:solidFill>
              </a:rPr>
              <a:t>Days </a:t>
            </a:r>
            <a:r>
              <a:rPr lang="en-US" sz="1200" smtClean="0">
                <a:solidFill>
                  <a:schemeClr val="tx1"/>
                </a:solidFill>
              </a:rPr>
              <a:t>of the week</a:t>
            </a:r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. Patterns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</a:t>
            </a:r>
            <a:r>
              <a:rPr lang="en-US" sz="1200" dirty="0" err="1" smtClean="0">
                <a:solidFill>
                  <a:schemeClr val="tx1"/>
                </a:solidFill>
              </a:rPr>
              <a:t>subitising</a:t>
            </a:r>
            <a:endParaRPr lang="en-US" sz="1200" dirty="0" smtClean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3736070" y="4800508"/>
            <a:ext cx="3022258" cy="2140230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.Moving in different ways, such as running, jumping, skipping and hopping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 Avoiding obstacles by adjusting speed or direction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 Activities using gross motor skills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 Activities using fine motor skills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.Gaining independence with self-help skills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 Dough Gym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45872" y="4887340"/>
            <a:ext cx="26319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</a:p>
          <a:p>
            <a:r>
              <a:rPr lang="en-US" sz="1200" dirty="0" smtClean="0">
                <a:cs typeface="Arial" panose="020B0604020202020204" pitchFamily="34" charset="0"/>
              </a:rPr>
              <a:t>. Good News</a:t>
            </a:r>
          </a:p>
          <a:p>
            <a:r>
              <a:rPr lang="en-US" sz="1200" dirty="0" smtClean="0">
                <a:cs typeface="Arial" panose="020B0604020202020204" pitchFamily="34" charset="0"/>
              </a:rPr>
              <a:t>. Friends</a:t>
            </a:r>
          </a:p>
          <a:p>
            <a:r>
              <a:rPr lang="en-US" sz="1200" dirty="0" smtClean="0">
                <a:cs typeface="Arial" panose="020B0604020202020204" pitchFamily="34" charset="0"/>
              </a:rPr>
              <a:t>.Our World</a:t>
            </a:r>
            <a:endParaRPr lang="en-US" sz="1200" dirty="0" smtClean="0">
              <a:cs typeface="Arial" panose="020B0604020202020204" pitchFamily="34" charset="0"/>
            </a:endParaRPr>
          </a:p>
          <a:p>
            <a:endParaRPr lang="en-GB" sz="1200" dirty="0">
              <a:cs typeface="Arial" panose="020B0604020202020204" pitchFamily="34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216475" y="6060244"/>
            <a:ext cx="3090396" cy="1779558"/>
          </a:xfrm>
          <a:prstGeom prst="roundRect">
            <a:avLst/>
          </a:prstGeom>
          <a:solidFill>
            <a:schemeClr val="bg1">
              <a:alpha val="73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.Making new friends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 Being aware of their own actions and others feelings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 Sharing and taking turns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 PSHE – </a:t>
            </a:r>
            <a:r>
              <a:rPr lang="en-US" sz="1200" dirty="0" smtClean="0">
                <a:solidFill>
                  <a:schemeClr val="tx1"/>
                </a:solidFill>
              </a:rPr>
              <a:t>PANTS, </a:t>
            </a:r>
            <a:r>
              <a:rPr lang="en-US" sz="1200" dirty="0" smtClean="0">
                <a:solidFill>
                  <a:schemeClr val="tx1"/>
                </a:solidFill>
              </a:rPr>
              <a:t> scissor safety, road safety, personal hygiene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. </a:t>
            </a:r>
            <a:r>
              <a:rPr lang="en-US" sz="1200" dirty="0" smtClean="0">
                <a:solidFill>
                  <a:schemeClr val="tx1"/>
                </a:solidFill>
              </a:rPr>
              <a:t>Transition to Reception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88370" y="6090638"/>
            <a:ext cx="2689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Personal, Social and Emotional Development </a:t>
            </a:r>
          </a:p>
        </p:txBody>
      </p:sp>
      <p:sp>
        <p:nvSpPr>
          <p:cNvPr id="7" name="Rectangle 6"/>
          <p:cNvSpPr/>
          <p:nvPr/>
        </p:nvSpPr>
        <p:spPr>
          <a:xfrm>
            <a:off x="1781175" y="1350324"/>
            <a:ext cx="3295650" cy="915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9030" y="203564"/>
            <a:ext cx="1246239" cy="124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96557" y="343663"/>
            <a:ext cx="286488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Curriculum Overview EYFS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2400" b="1" dirty="0" smtClean="0">
                <a:solidFill>
                  <a:srgbClr val="002060"/>
                </a:solidFill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Pentecost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Term 2023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81175" y="1434463"/>
            <a:ext cx="3295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Please find below information about what your child will be learning this term.</a:t>
            </a:r>
          </a:p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would like more information please speak to your child’s teacher.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4063" y="2611449"/>
            <a:ext cx="2578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Literacy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894949" y="4933816"/>
            <a:ext cx="23637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Physical Development </a:t>
            </a:r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3768296" y="7108776"/>
            <a:ext cx="2990032" cy="1489584"/>
          </a:xfrm>
          <a:prstGeom prst="roundRect">
            <a:avLst/>
          </a:prstGeom>
          <a:solidFill>
            <a:schemeClr val="bg1">
              <a:alpha val="72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3792323" y="7074046"/>
            <a:ext cx="284864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Understanding the </a:t>
            </a:r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World</a:t>
            </a:r>
            <a:endParaRPr lang="en-US" sz="1200" dirty="0" smtClean="0">
              <a:cs typeface="Arial" panose="020B0604020202020204" pitchFamily="34" charset="0"/>
            </a:endParaRPr>
          </a:p>
          <a:p>
            <a:r>
              <a:rPr lang="en-US" sz="1200" dirty="0" smtClean="0">
                <a:cs typeface="Arial" panose="020B0604020202020204" pitchFamily="34" charset="0"/>
              </a:rPr>
              <a:t>. </a:t>
            </a:r>
            <a:r>
              <a:rPr lang="en-US" sz="1200" dirty="0" smtClean="0">
                <a:cs typeface="Arial" panose="020B0604020202020204" pitchFamily="34" charset="0"/>
              </a:rPr>
              <a:t>Life cycle of a butterfly</a:t>
            </a:r>
            <a:endParaRPr lang="en-US" sz="1200" dirty="0" smtClean="0">
              <a:cs typeface="Arial" panose="020B0604020202020204" pitchFamily="34" charset="0"/>
            </a:endParaRPr>
          </a:p>
          <a:p>
            <a:r>
              <a:rPr lang="en-US" sz="1200" dirty="0" smtClean="0">
                <a:cs typeface="Arial" panose="020B0604020202020204" pitchFamily="34" charset="0"/>
              </a:rPr>
              <a:t>. Talking about what they observe in the environment</a:t>
            </a:r>
          </a:p>
          <a:p>
            <a:r>
              <a:rPr lang="en-US" sz="1200" dirty="0" smtClean="0">
                <a:cs typeface="Arial" panose="020B0604020202020204" pitchFamily="34" charset="0"/>
              </a:rPr>
              <a:t>. </a:t>
            </a:r>
            <a:r>
              <a:rPr lang="en-US" sz="1200" dirty="0" smtClean="0">
                <a:cs typeface="Arial" panose="020B0604020202020204" pitchFamily="34" charset="0"/>
              </a:rPr>
              <a:t>Our world</a:t>
            </a:r>
            <a:endParaRPr lang="en-US" sz="1200" dirty="0" smtClean="0">
              <a:cs typeface="Arial" panose="020B0604020202020204" pitchFamily="34" charset="0"/>
            </a:endParaRPr>
          </a:p>
          <a:p>
            <a:endParaRPr lang="en-GB" sz="1200" dirty="0">
              <a:cs typeface="Arial" panose="020B0604020202020204" pitchFamily="34" charset="0"/>
            </a:endParaRP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45501" y="2472950"/>
            <a:ext cx="2578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Maths</a:t>
            </a:r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34" y="120268"/>
            <a:ext cx="1827254" cy="1864546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3550" y="8760529"/>
            <a:ext cx="1342002" cy="890979"/>
          </a:xfrm>
          <a:prstGeom prst="rect">
            <a:avLst/>
          </a:prstGeom>
        </p:spPr>
      </p:pic>
      <p:sp>
        <p:nvSpPr>
          <p:cNvPr id="50" name="Rounded Rectangle 49"/>
          <p:cNvSpPr/>
          <p:nvPr/>
        </p:nvSpPr>
        <p:spPr>
          <a:xfrm>
            <a:off x="254638" y="8016436"/>
            <a:ext cx="3052233" cy="1190194"/>
          </a:xfrm>
          <a:prstGeom prst="roundRect">
            <a:avLst/>
          </a:prstGeom>
          <a:solidFill>
            <a:schemeClr val="bg1">
              <a:alpha val="72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/>
          <p:cNvSpPr txBox="1"/>
          <p:nvPr/>
        </p:nvSpPr>
        <p:spPr>
          <a:xfrm>
            <a:off x="345872" y="8081753"/>
            <a:ext cx="30844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Expressive Art and Design </a:t>
            </a:r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 smtClean="0">
                <a:cs typeface="Arial" panose="020B0604020202020204" pitchFamily="34" charset="0"/>
              </a:rPr>
              <a:t>. Singing songs</a:t>
            </a:r>
          </a:p>
          <a:p>
            <a:r>
              <a:rPr lang="en-US" sz="1200" dirty="0" smtClean="0">
                <a:cs typeface="Arial" panose="020B0604020202020204" pitchFamily="34" charset="0"/>
              </a:rPr>
              <a:t>. Learning rhymes</a:t>
            </a:r>
          </a:p>
          <a:p>
            <a:r>
              <a:rPr lang="en-US" sz="1200" dirty="0" smtClean="0">
                <a:cs typeface="Arial" panose="020B0604020202020204" pitchFamily="34" charset="0"/>
              </a:rPr>
              <a:t>. Using a variety of materials to support their creativity</a:t>
            </a:r>
          </a:p>
        </p:txBody>
      </p:sp>
    </p:spTree>
    <p:extLst>
      <p:ext uri="{BB962C8B-B14F-4D97-AF65-F5344CB8AC3E}">
        <p14:creationId xmlns:p14="http://schemas.microsoft.com/office/powerpoint/2010/main" val="304097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590</TotalTime>
  <Words>256</Words>
  <Application>Microsoft Office PowerPoint</Application>
  <PresentationFormat>A4 Paper (210x297 mm)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SemiBold Condensed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Alyssa Mercerr</dc:creator>
  <cp:lastModifiedBy>Clare Martin</cp:lastModifiedBy>
  <cp:revision>46</cp:revision>
  <dcterms:created xsi:type="dcterms:W3CDTF">2021-02-11T12:28:53Z</dcterms:created>
  <dcterms:modified xsi:type="dcterms:W3CDTF">2023-05-02T08:31:43Z</dcterms:modified>
</cp:coreProperties>
</file>