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29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02/05/2023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260935" y="2472950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writing their name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Listening to and talking about stories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Telling their own stories by using pictures in a book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Begin to describe their drawings and observations in the environment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.Introduce set 1 sounds using a phonic sound of the week 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736070" y="2507759"/>
            <a:ext cx="3004352" cy="2142190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.Messy </a:t>
            </a:r>
            <a:r>
              <a:rPr lang="en-US" sz="1200" dirty="0" err="1" smtClean="0">
                <a:solidFill>
                  <a:schemeClr val="tx1"/>
                </a:solidFill>
              </a:rPr>
              <a:t>maths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Recognising</a:t>
            </a:r>
            <a:r>
              <a:rPr lang="en-US" sz="1200" dirty="0" smtClean="0">
                <a:solidFill>
                  <a:schemeClr val="tx1"/>
                </a:solidFill>
              </a:rPr>
              <a:t> and counting to 10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Patterns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Adding one more to a given number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Making use of positional and mathematical language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smtClean="0">
                <a:solidFill>
                  <a:schemeClr val="tx1"/>
                </a:solidFill>
              </a:rPr>
              <a:t>Days </a:t>
            </a:r>
            <a:r>
              <a:rPr lang="en-US" sz="1200" smtClean="0">
                <a:solidFill>
                  <a:schemeClr val="tx1"/>
                </a:solidFill>
              </a:rPr>
              <a:t>of the week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. Patterns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</a:t>
            </a:r>
            <a:r>
              <a:rPr lang="en-US" sz="1200" dirty="0" err="1" smtClean="0">
                <a:solidFill>
                  <a:schemeClr val="tx1"/>
                </a:solidFill>
              </a:rPr>
              <a:t>subitising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736070" y="4800508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.Moving in different ways, such as running, jumping, skipping and hopping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Avoiding obstacles by adjusting speed or direction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gross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Activities using fine motor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.Gaining independence with self-help skills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Dough Gym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Good News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Friends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.Our World</a:t>
            </a:r>
            <a:endParaRPr lang="en-US" sz="1200" dirty="0" smtClean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 smtClean="0">
                <a:solidFill>
                  <a:schemeClr val="tx1"/>
                </a:solidFill>
              </a:rPr>
              <a:t>.Making new friends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Being aware of their own actions and others feelings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Sharing and taking turns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PSHE – </a:t>
            </a:r>
            <a:r>
              <a:rPr lang="en-US" sz="1200" dirty="0" smtClean="0">
                <a:solidFill>
                  <a:schemeClr val="tx1"/>
                </a:solidFill>
              </a:rPr>
              <a:t>PANTS, </a:t>
            </a:r>
            <a:r>
              <a:rPr lang="en-US" sz="1200" dirty="0" smtClean="0">
                <a:solidFill>
                  <a:schemeClr val="tx1"/>
                </a:solidFill>
              </a:rPr>
              <a:t> scissor safety, road safety, personal hygiene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. </a:t>
            </a:r>
            <a:r>
              <a:rPr lang="en-US" sz="1200" dirty="0" smtClean="0">
                <a:solidFill>
                  <a:schemeClr val="tx1"/>
                </a:solidFill>
              </a:rPr>
              <a:t>Transition to Reception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96557" y="343663"/>
            <a:ext cx="28648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2023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please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063" y="2611449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94949" y="4933816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792323" y="7074046"/>
            <a:ext cx="28486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World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dirty="0" smtClean="0">
                <a:cs typeface="Arial" panose="020B0604020202020204" pitchFamily="34" charset="0"/>
              </a:rPr>
              <a:t>Life cycle of a butterfly</a:t>
            </a:r>
            <a:endParaRPr lang="en-US" sz="1200" dirty="0" smtClean="0"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Talking about what they observe in the environment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</a:t>
            </a:r>
            <a:r>
              <a:rPr lang="en-US" sz="1200" dirty="0" smtClean="0">
                <a:cs typeface="Arial" panose="020B0604020202020204" pitchFamily="34" charset="0"/>
              </a:rPr>
              <a:t>Our world</a:t>
            </a:r>
            <a:endParaRPr lang="en-US" sz="1200" dirty="0" smtClean="0">
              <a:cs typeface="Arial" panose="020B0604020202020204" pitchFamily="34" charset="0"/>
            </a:endParaRPr>
          </a:p>
          <a:p>
            <a:endParaRPr lang="en-GB" sz="1200" dirty="0"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45501" y="2472950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345872" y="8081753"/>
            <a:ext cx="30844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200" dirty="0" smtClean="0">
                <a:cs typeface="Arial" panose="020B0604020202020204" pitchFamily="34" charset="0"/>
              </a:rPr>
              <a:t>. Singing songs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Learning rhymes</a:t>
            </a:r>
          </a:p>
          <a:p>
            <a:r>
              <a:rPr lang="en-US" sz="1200" dirty="0" smtClean="0">
                <a:cs typeface="Arial" panose="020B0604020202020204" pitchFamily="34" charset="0"/>
              </a:rPr>
              <a:t>. Using a variety of materials to support their creativity</a:t>
            </a: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590</TotalTime>
  <Words>256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Clare Martin</cp:lastModifiedBy>
  <cp:revision>46</cp:revision>
  <dcterms:created xsi:type="dcterms:W3CDTF">2021-02-11T12:28:53Z</dcterms:created>
  <dcterms:modified xsi:type="dcterms:W3CDTF">2023-05-02T08:31:43Z</dcterms:modified>
</cp:coreProperties>
</file>