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180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writing their name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Listening to and talking about stories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Telling their own stories by using pictures in a book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Begin to describe their drawings and observations in the environment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.Introduce set 1 sounds using a phonic sound of the week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</a:t>
            </a:r>
            <a:r>
              <a:rPr lang="en-US" sz="1200" dirty="0" smtClean="0">
                <a:solidFill>
                  <a:schemeClr val="tx1"/>
                </a:solidFill>
              </a:rPr>
              <a:t>10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language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.2D shapes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ABAB Patterns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subitising</a:t>
            </a:r>
            <a:r>
              <a:rPr lang="en-US" sz="1200" dirty="0" smtClean="0">
                <a:solidFill>
                  <a:schemeClr val="tx1"/>
                </a:solidFill>
              </a:rPr>
              <a:t> to 5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To the ends of the Earth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Dialogue and Encounter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.Ten </a:t>
            </a:r>
            <a:r>
              <a:rPr lang="en-US" sz="1200" dirty="0" err="1" smtClean="0">
                <a:solidFill>
                  <a:schemeClr val="tx1"/>
                </a:solidFill>
              </a:rPr>
              <a:t>Ten</a:t>
            </a:r>
            <a:r>
              <a:rPr lang="en-US" sz="1200" dirty="0" smtClean="0">
                <a:solidFill>
                  <a:schemeClr val="tx1"/>
                </a:solidFill>
              </a:rPr>
              <a:t> – God is Love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            Me, You, Us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             Loving God Loving others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              When I grow up …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              Money doesn’t grow on trees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Transition to Reception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96557" y="343663"/>
            <a:ext cx="28648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Life cycle of a </a:t>
            </a:r>
            <a:r>
              <a:rPr lang="en-US" sz="1200" dirty="0" smtClean="0">
                <a:cs typeface="Arial" panose="020B0604020202020204" pitchFamily="34" charset="0"/>
              </a:rPr>
              <a:t>bean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Talking about what they observe in the environment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Our </a:t>
            </a:r>
            <a:r>
              <a:rPr lang="en-US" sz="1200" dirty="0" smtClean="0">
                <a:cs typeface="Arial" panose="020B0604020202020204" pitchFamily="34" charset="0"/>
              </a:rPr>
              <a:t>world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smtClean="0">
                <a:cs typeface="Arial" panose="020B0604020202020204" pitchFamily="34" charset="0"/>
              </a:rPr>
              <a:t>Transport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274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48</cp:revision>
  <dcterms:created xsi:type="dcterms:W3CDTF">2021-02-11T12:28:53Z</dcterms:created>
  <dcterms:modified xsi:type="dcterms:W3CDTF">2025-04-22T12:35:12Z</dcterms:modified>
</cp:coreProperties>
</file>