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612" y="-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writing their name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Listening to and talking about stories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Telling their own stories by using pictures in a book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Begin to describe their drawings and observations in the environment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.Introduce set 1 sounds using a phonic sound of the week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language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Days </a:t>
            </a:r>
            <a:r>
              <a:rPr lang="en-US" sz="1200" smtClean="0">
                <a:solidFill>
                  <a:schemeClr val="tx1"/>
                </a:solidFill>
              </a:rPr>
              <a:t>of the week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subitising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Good News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Friends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.Our World</a:t>
            </a:r>
          </a:p>
          <a:p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PSHE – PANTS,  scissor safety, road safety, personal hygiene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Transition to Reception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 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Life cycle of a butterfly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Talking about what they observe in the environment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Our world</a:t>
            </a:r>
          </a:p>
          <a:p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256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47</cp:revision>
  <dcterms:created xsi:type="dcterms:W3CDTF">2021-02-11T12:28:53Z</dcterms:created>
  <dcterms:modified xsi:type="dcterms:W3CDTF">2024-03-28T11:35:13Z</dcterms:modified>
</cp:coreProperties>
</file>