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4586315-FF4A-BDF7-ED4A-38BC63F6AE54}" v="4" dt="2025-09-11T13:39:59.3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253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B4586315-FF4A-BDF7-ED4A-38BC63F6AE54}"/>
    <pc:docChg chg="modSld">
      <pc:chgData name="" userId="" providerId="" clId="Web-{B4586315-FF4A-BDF7-ED4A-38BC63F6AE54}" dt="2025-09-11T13:39:59.343" v="2" actId="20577"/>
      <pc:docMkLst>
        <pc:docMk/>
      </pc:docMkLst>
      <pc:sldChg chg="modSp">
        <pc:chgData name="" userId="" providerId="" clId="Web-{B4586315-FF4A-BDF7-ED4A-38BC63F6AE54}" dt="2025-09-11T13:39:59.343" v="2" actId="20577"/>
        <pc:sldMkLst>
          <pc:docMk/>
          <pc:sldMk cId="3040970418" sldId="257"/>
        </pc:sldMkLst>
        <pc:spChg chg="mod">
          <ac:chgData name="" userId="" providerId="" clId="Web-{B4586315-FF4A-BDF7-ED4A-38BC63F6AE54}" dt="2025-09-11T13:39:59.343" v="2" actId="20577"/>
          <ac:spMkLst>
            <pc:docMk/>
            <pc:sldMk cId="3040970418" sldId="257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ounded Rectangle 38"/>
          <p:cNvSpPr/>
          <p:nvPr/>
        </p:nvSpPr>
        <p:spPr>
          <a:xfrm>
            <a:off x="227647" y="4863077"/>
            <a:ext cx="3079224" cy="1019780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ounded Rectangle 36"/>
          <p:cNvSpPr/>
          <p:nvPr/>
        </p:nvSpPr>
        <p:spPr>
          <a:xfrm>
            <a:off x="260935" y="2472950"/>
            <a:ext cx="3187810" cy="2173521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. 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736070" y="2507759"/>
            <a:ext cx="3004352" cy="2142190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.Messy </a:t>
            </a:r>
            <a:r>
              <a:rPr lang="en-US" sz="1200" dirty="0" err="1">
                <a:solidFill>
                  <a:schemeClr val="tx1"/>
                </a:solidFill>
              </a:rPr>
              <a:t>maths</a:t>
            </a: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>
                <a:solidFill>
                  <a:schemeClr val="tx1"/>
                </a:solidFill>
              </a:rPr>
              <a:t>.</a:t>
            </a:r>
            <a:r>
              <a:rPr lang="en-US" sz="1200" dirty="0" err="1">
                <a:solidFill>
                  <a:schemeClr val="tx1"/>
                </a:solidFill>
              </a:rPr>
              <a:t>Recognising</a:t>
            </a:r>
            <a:r>
              <a:rPr lang="en-US" sz="1200" dirty="0">
                <a:solidFill>
                  <a:schemeClr val="tx1"/>
                </a:solidFill>
              </a:rPr>
              <a:t> and counting to 5</a:t>
            </a:r>
          </a:p>
          <a:p>
            <a:r>
              <a:rPr lang="en-US" sz="1200" dirty="0">
                <a:solidFill>
                  <a:schemeClr val="tx1"/>
                </a:solidFill>
              </a:rPr>
              <a:t>. </a:t>
            </a:r>
            <a:r>
              <a:rPr lang="en-US" sz="1200" dirty="0" err="1">
                <a:solidFill>
                  <a:schemeClr val="tx1"/>
                </a:solidFill>
              </a:rPr>
              <a:t>Colours</a:t>
            </a:r>
            <a:r>
              <a:rPr lang="en-US" sz="1200" dirty="0">
                <a:solidFill>
                  <a:schemeClr val="tx1"/>
                </a:solidFill>
              </a:rPr>
              <a:t> and shapes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736070" y="4933816"/>
            <a:ext cx="3022258" cy="2006922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.Moving in different ways, such as running, jumping, skipping and hopping</a:t>
            </a:r>
          </a:p>
          <a:p>
            <a:r>
              <a:rPr lang="en-US" sz="1200" dirty="0">
                <a:solidFill>
                  <a:schemeClr val="tx1"/>
                </a:solidFill>
              </a:rPr>
              <a:t>. Avoiding obstacles by adjusting speed or direction</a:t>
            </a:r>
          </a:p>
          <a:p>
            <a:r>
              <a:rPr lang="en-US" sz="1200" dirty="0">
                <a:solidFill>
                  <a:schemeClr val="tx1"/>
                </a:solidFill>
              </a:rPr>
              <a:t>. Activities using gross motor skills</a:t>
            </a:r>
          </a:p>
          <a:p>
            <a:r>
              <a:rPr lang="en-US" sz="1200" dirty="0">
                <a:solidFill>
                  <a:schemeClr val="tx1"/>
                </a:solidFill>
              </a:rPr>
              <a:t>. Activities using fine motor skills</a:t>
            </a:r>
          </a:p>
          <a:p>
            <a:r>
              <a:rPr lang="en-US" sz="1200" dirty="0">
                <a:solidFill>
                  <a:schemeClr val="tx1"/>
                </a:solidFill>
              </a:rPr>
              <a:t>.Gaining independence with self-help skills</a:t>
            </a:r>
          </a:p>
          <a:p>
            <a:r>
              <a:rPr lang="en-US" sz="1200" dirty="0">
                <a:solidFill>
                  <a:schemeClr val="tx1"/>
                </a:solidFill>
              </a:rPr>
              <a:t>. Dough Gym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5872" y="4887340"/>
            <a:ext cx="2631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US" sz="1200" dirty="0">
                <a:cs typeface="Arial" panose="020B0604020202020204" pitchFamily="34" charset="0"/>
              </a:rPr>
              <a:t>. Creation &amp; Covenant – the story of creation</a:t>
            </a:r>
          </a:p>
          <a:p>
            <a:r>
              <a:rPr lang="en-US" sz="1200" dirty="0">
                <a:cs typeface="Arial" panose="020B0604020202020204" pitchFamily="34" charset="0"/>
              </a:rPr>
              <a:t>. Prophecy &amp; Promise – Mary is going to have </a:t>
            </a:r>
            <a:r>
              <a:rPr lang="en-US" sz="1200">
                <a:cs typeface="Arial" panose="020B0604020202020204" pitchFamily="34" charset="0"/>
              </a:rPr>
              <a:t>a baby</a:t>
            </a:r>
            <a:endParaRPr lang="en-GB" sz="1200" dirty="0"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216475" y="6060244"/>
            <a:ext cx="3090396" cy="1779558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.Making new friends</a:t>
            </a:r>
          </a:p>
          <a:p>
            <a:r>
              <a:rPr lang="en-US" sz="1200" dirty="0">
                <a:solidFill>
                  <a:schemeClr val="tx1"/>
                </a:solidFill>
              </a:rPr>
              <a:t>. Being aware of their own actions and others feelings</a:t>
            </a:r>
          </a:p>
          <a:p>
            <a:r>
              <a:rPr lang="en-US" sz="1200" dirty="0">
                <a:solidFill>
                  <a:schemeClr val="tx1"/>
                </a:solidFill>
              </a:rPr>
              <a:t>. Sharing and taking turns</a:t>
            </a:r>
          </a:p>
          <a:p>
            <a:r>
              <a:rPr lang="en-US" sz="1200" dirty="0">
                <a:solidFill>
                  <a:schemeClr val="tx1"/>
                </a:solidFill>
              </a:rPr>
              <a:t>. RHE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8370" y="6090638"/>
            <a:ext cx="26894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Personal, Social and Emotional Development </a:t>
            </a:r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9030" y="20356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01078" y="343663"/>
            <a:ext cx="285584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EYFS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Advent</a:t>
            </a:r>
            <a:r>
              <a:rPr kumimoji="0" lang="en-GB" altLang="en-US" sz="2400" b="1" i="0" u="none" strike="noStrike" cap="none" normalizeH="0" baseline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</a:t>
            </a:r>
            <a:endParaRPr lang="en-GB" altLang="en-US" sz="2400" b="1" i="0" u="none" strike="noStrike" cap="none" normalizeH="0" baseline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please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4063" y="2611449"/>
            <a:ext cx="25781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</a:t>
            </a:r>
          </a:p>
          <a:p>
            <a:r>
              <a:rPr lang="en-US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200" dirty="0" err="1">
                <a:cs typeface="Arial" panose="020B0604020202020204" pitchFamily="34" charset="0"/>
              </a:rPr>
              <a:t>Recognising</a:t>
            </a:r>
            <a:r>
              <a:rPr lang="en-US" sz="1200">
                <a:cs typeface="Arial" panose="020B0604020202020204" pitchFamily="34" charset="0"/>
              </a:rPr>
              <a:t>  </a:t>
            </a:r>
            <a:r>
              <a:rPr lang="en-US" sz="1200" dirty="0">
                <a:cs typeface="Arial" panose="020B0604020202020204" pitchFamily="34" charset="0"/>
              </a:rPr>
              <a:t>their name</a:t>
            </a:r>
          </a:p>
          <a:p>
            <a:r>
              <a:rPr lang="en-US" sz="1200" dirty="0">
                <a:cs typeface="Arial" panose="020B0604020202020204" pitchFamily="34" charset="0"/>
              </a:rPr>
              <a:t>.Listening to and talking about stories</a:t>
            </a:r>
          </a:p>
          <a:p>
            <a:r>
              <a:rPr lang="en-US" sz="1200" dirty="0">
                <a:cs typeface="Arial" panose="020B0604020202020204" pitchFamily="34" charset="0"/>
              </a:rPr>
              <a:t>. Telling their own stories by using pictures in a book.</a:t>
            </a:r>
          </a:p>
          <a:p>
            <a:r>
              <a:rPr lang="en-US" sz="1200" dirty="0">
                <a:cs typeface="Arial" panose="020B0604020202020204" pitchFamily="34" charset="0"/>
              </a:rPr>
              <a:t>. Begin to describe their drawings and observations in the environment.</a:t>
            </a:r>
            <a:endParaRPr lang="en-GB" sz="1200" dirty="0"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94949" y="4933816"/>
            <a:ext cx="2363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Physical Development 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768296" y="7108776"/>
            <a:ext cx="2990032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3792323" y="7074046"/>
            <a:ext cx="2848643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the World</a:t>
            </a:r>
            <a:endParaRPr lang="en-US" sz="1200" dirty="0">
              <a:cs typeface="Arial" panose="020B0604020202020204" pitchFamily="34" charset="0"/>
            </a:endParaRPr>
          </a:p>
          <a:p>
            <a:r>
              <a:rPr lang="en-US" sz="1200" dirty="0">
                <a:cs typeface="Arial" panose="020B0604020202020204" pitchFamily="34" charset="0"/>
              </a:rPr>
              <a:t>Talking about what they observe in the environment.</a:t>
            </a:r>
          </a:p>
          <a:p>
            <a:r>
              <a:rPr lang="en-US" sz="1200" dirty="0">
                <a:cs typeface="Arial" panose="020B0604020202020204" pitchFamily="34" charset="0"/>
              </a:rPr>
              <a:t>. Using the smart board and learning how to interact </a:t>
            </a:r>
            <a:r>
              <a:rPr lang="en-US" sz="1200">
                <a:cs typeface="Arial" panose="020B0604020202020204" pitchFamily="34" charset="0"/>
              </a:rPr>
              <a:t>with games.</a:t>
            </a:r>
            <a:endParaRPr lang="en-GB" sz="1200" dirty="0"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45501" y="2472950"/>
            <a:ext cx="2578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34" y="120268"/>
            <a:ext cx="1827254" cy="1864546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3550" y="8760529"/>
            <a:ext cx="1342002" cy="890979"/>
          </a:xfrm>
          <a:prstGeom prst="rect">
            <a:avLst/>
          </a:prstGeom>
        </p:spPr>
      </p:pic>
      <p:sp>
        <p:nvSpPr>
          <p:cNvPr id="50" name="Rounded Rectangle 49"/>
          <p:cNvSpPr/>
          <p:nvPr/>
        </p:nvSpPr>
        <p:spPr>
          <a:xfrm>
            <a:off x="254638" y="8016436"/>
            <a:ext cx="3052233" cy="119019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345872" y="8081753"/>
            <a:ext cx="30844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Expressive Art and Design </a:t>
            </a:r>
          </a:p>
          <a:p>
            <a:r>
              <a:rPr lang="en-US" sz="1200" dirty="0">
                <a:cs typeface="Arial" panose="020B0604020202020204" pitchFamily="34" charset="0"/>
              </a:rPr>
              <a:t>. Singing songs</a:t>
            </a:r>
          </a:p>
          <a:p>
            <a:r>
              <a:rPr lang="en-US" sz="1200" dirty="0">
                <a:cs typeface="Arial" panose="020B0604020202020204" pitchFamily="34" charset="0"/>
              </a:rPr>
              <a:t>. Learning rhymes</a:t>
            </a:r>
          </a:p>
          <a:p>
            <a:r>
              <a:rPr lang="en-US" sz="1200" dirty="0">
                <a:cs typeface="Arial" panose="020B0604020202020204" pitchFamily="34" charset="0"/>
              </a:rPr>
              <a:t>. Using a variety of materials to support their creativity</a:t>
            </a: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308a199d4946974084a8b39ccb91f9d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cbd5c10ee64bba125b1ac3d7a023d788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35B8294-F2E7-44D5-B561-99B6EE6CA6EB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2.xml><?xml version="1.0" encoding="utf-8"?>
<ds:datastoreItem xmlns:ds="http://schemas.openxmlformats.org/officeDocument/2006/customXml" ds:itemID="{9618E9E0-2EAB-4EAC-83BF-CC771123BD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A96FBE6-FEB9-4F01-95C7-960F4D4948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603</TotalTime>
  <Words>224</Words>
  <Application>Microsoft Office PowerPoint</Application>
  <PresentationFormat>A4 Paper (210x297 mm)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R.Evans</cp:lastModifiedBy>
  <cp:revision>52</cp:revision>
  <dcterms:created xsi:type="dcterms:W3CDTF">2021-02-11T12:28:53Z</dcterms:created>
  <dcterms:modified xsi:type="dcterms:W3CDTF">2025-09-11T13:40:06Z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