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255" y="1871131"/>
            <a:ext cx="7306887" cy="151553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Maths </a:t>
            </a:r>
            <a:b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Parent Workshop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Maths Ambassadors will show you how to support your child’s learning at home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81644"/>
            <a:ext cx="9601196" cy="187528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parents were shown the concrete resources used in school as well as everyday resources to support maths at home.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6932"/>
            <a:ext cx="4423833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87" y="2556932"/>
            <a:ext cx="557966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Our maths ambassadors demonstrated calculations for the parents.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6" y="2540838"/>
            <a:ext cx="4480501" cy="21059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97" y="2540838"/>
            <a:ext cx="4236836" cy="20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Thank you to our maths ambassadors!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3" y="2560638"/>
            <a:ext cx="4431714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93" y="2560638"/>
            <a:ext cx="4431714" cy="3309937"/>
          </a:xfrm>
        </p:spPr>
      </p:pic>
    </p:spTree>
    <p:extLst>
      <p:ext uri="{BB962C8B-B14F-4D97-AF65-F5344CB8AC3E}">
        <p14:creationId xmlns:p14="http://schemas.microsoft.com/office/powerpoint/2010/main" val="1915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Thank you to all the parents who came.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We hope it was a useful session for you.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1" y="2560638"/>
            <a:ext cx="3493437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93" y="2560638"/>
            <a:ext cx="4431714" cy="3309937"/>
          </a:xfrm>
        </p:spPr>
      </p:pic>
    </p:spTree>
    <p:extLst>
      <p:ext uri="{BB962C8B-B14F-4D97-AF65-F5344CB8AC3E}">
        <p14:creationId xmlns:p14="http://schemas.microsoft.com/office/powerpoint/2010/main" val="1389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61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Garamond</vt:lpstr>
      <vt:lpstr>Organic</vt:lpstr>
      <vt:lpstr>Maths  Parent Workshop</vt:lpstr>
      <vt:lpstr>The parents were shown the concrete resources used in school as well as everyday resources to support maths at home.</vt:lpstr>
      <vt:lpstr>Our maths ambassadors demonstrated calculations for the parents.</vt:lpstr>
      <vt:lpstr>Thank you to our maths ambassadors!</vt:lpstr>
      <vt:lpstr>Thank you to all the parents who came.  We hope it was a useful session for you.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 Parent Workshop</dc:title>
  <dc:creator>Joanne Rodrigues</dc:creator>
  <cp:lastModifiedBy>Joanne Rodrigues</cp:lastModifiedBy>
  <cp:revision>2</cp:revision>
  <dcterms:created xsi:type="dcterms:W3CDTF">2023-02-20T09:57:39Z</dcterms:created>
  <dcterms:modified xsi:type="dcterms:W3CDTF">2023-02-23T10:59:59Z</dcterms:modified>
</cp:coreProperties>
</file>