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612" y="-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27647" y="4863077"/>
            <a:ext cx="3079224" cy="10197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260935" y="2472950"/>
            <a:ext cx="3187810" cy="217352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</a:rPr>
              <a:t>Recognising</a:t>
            </a:r>
            <a:r>
              <a:rPr lang="en-US" sz="1200" dirty="0" smtClean="0">
                <a:solidFill>
                  <a:schemeClr val="tx1"/>
                </a:solidFill>
              </a:rPr>
              <a:t> and writing their name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Listening to and talking about stories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Writing initial sounds and CVC words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Telling their own stories by using pictures in a book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Writing captions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692867" y="2416017"/>
            <a:ext cx="3047556" cy="223393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.Messy </a:t>
            </a:r>
            <a:r>
              <a:rPr lang="en-US" sz="1200" dirty="0" err="1" smtClean="0">
                <a:solidFill>
                  <a:schemeClr val="tx1"/>
                </a:solidFill>
              </a:rPr>
              <a:t>maths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smtClean="0">
                <a:solidFill>
                  <a:schemeClr val="tx1"/>
                </a:solidFill>
              </a:rPr>
              <a:t>.Recognising</a:t>
            </a:r>
            <a:r>
              <a:rPr lang="en-US" sz="1200" dirty="0" smtClean="0">
                <a:solidFill>
                  <a:schemeClr val="tx1"/>
                </a:solidFill>
              </a:rPr>
              <a:t> and counting to 10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Patterns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Adding one more to a given number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Making use of positional and mathematical language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736070" y="4800508"/>
            <a:ext cx="3022258" cy="214023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.Moving in different ways, such as running, jumping, skipping and hopping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Activities using gross motor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Activities using fine motor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.Gaining independence with self-help skills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5872" y="4887340"/>
            <a:ext cx="2631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.Celebrating </a:t>
            </a:r>
            <a:endParaRPr lang="en-US" sz="1200" dirty="0" smtClean="0"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.Gathering</a:t>
            </a:r>
            <a:endParaRPr lang="en-US" sz="1200" dirty="0" smtClean="0"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.Growing</a:t>
            </a:r>
            <a:endParaRPr lang="en-GB" sz="1200" dirty="0"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 </a:t>
            </a:r>
            <a:r>
              <a:rPr lang="en-US" sz="1200" dirty="0" smtClean="0">
                <a:solidFill>
                  <a:schemeClr val="tx1"/>
                </a:solidFill>
              </a:rPr>
              <a:t>Sharing and turn taking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Being aware of their own actions and others feelings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Becoming more aware of their own feelings and how they feel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85199" y="343663"/>
            <a:ext cx="38876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2021 - 2022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94949" y="4933816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6"/>
            <a:ext cx="299003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891780" y="7226235"/>
            <a:ext cx="234752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Learning how to log on to the computer and hold the mouse to control the cursor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Learning to access games on the computer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Talking about what they observe in the environment</a:t>
            </a:r>
            <a:endParaRPr lang="en-GB" sz="1200" dirty="0"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5501" y="2472950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50" name="Rounded Rectangle 49"/>
          <p:cNvSpPr/>
          <p:nvPr/>
        </p:nvSpPr>
        <p:spPr>
          <a:xfrm>
            <a:off x="254638" y="8016436"/>
            <a:ext cx="3052233" cy="119019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345872" y="8081753"/>
            <a:ext cx="2428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 Singing songs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Learning rhymes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Using a variety of materials to support their creativity</a:t>
            </a:r>
            <a:endParaRPr lang="en-GB" sz="1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568</TotalTime>
  <Words>230</Words>
  <Application>Microsoft Office PowerPoint</Application>
  <PresentationFormat>A4 Paper (210x297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Clare Martin</cp:lastModifiedBy>
  <cp:revision>40</cp:revision>
  <dcterms:created xsi:type="dcterms:W3CDTF">2021-02-11T12:28:53Z</dcterms:created>
  <dcterms:modified xsi:type="dcterms:W3CDTF">2021-12-14T16:03:36Z</dcterms:modified>
</cp:coreProperties>
</file>