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77321" y="343663"/>
            <a:ext cx="290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2021- 2022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simple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cvc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words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Listening to and answering questions about stories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to recognise some Set 2 sounds from the RWI program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Segment sounds in simple words and blend them together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Beginning to write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Say the number that is 1 more and 1 less up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3D shapes in the environment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Talking about the features of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474" y="5102775"/>
            <a:ext cx="2349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Celebrating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Gathering for Mass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10773" y="5221736"/>
            <a:ext cx="26575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control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coordination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Handle equipment and tools effectively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confidence to speak to others about needs, wants and interests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 to negotiate and solve own problems 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15853" y="7649220"/>
            <a:ext cx="232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keyboard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beetbot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Responding to music through dance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200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Emma Heale</cp:lastModifiedBy>
  <cp:revision>35</cp:revision>
  <dcterms:created xsi:type="dcterms:W3CDTF">2021-02-11T12:28:53Z</dcterms:created>
  <dcterms:modified xsi:type="dcterms:W3CDTF">2021-12-08T13:38:39Z</dcterms:modified>
</cp:coreProperties>
</file>