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57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227647" y="4863077"/>
            <a:ext cx="3079224" cy="1019780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119061" y="2408973"/>
            <a:ext cx="3187810" cy="2173521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3710773" y="2417156"/>
            <a:ext cx="3047556" cy="223393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ounded Rectangle 37"/>
          <p:cNvSpPr/>
          <p:nvPr/>
        </p:nvSpPr>
        <p:spPr>
          <a:xfrm>
            <a:off x="3736070" y="4800508"/>
            <a:ext cx="3022258" cy="214023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345872" y="4887340"/>
            <a:ext cx="26319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16475" y="6060244"/>
            <a:ext cx="3090396" cy="1779558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288370" y="6090638"/>
            <a:ext cx="268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Personal, Social and Emotional Development 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030" y="20356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77321" y="343663"/>
            <a:ext cx="290335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EYFS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Term 2020-2021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 please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94949" y="4933816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Development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768296" y="7108776"/>
            <a:ext cx="2990032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891780" y="7226235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World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45501" y="2472950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4" y="120268"/>
            <a:ext cx="1827254" cy="1864546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550" y="8760529"/>
            <a:ext cx="1342002" cy="8909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6474" y="2679534"/>
            <a:ext cx="300847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Recognising and writing simple </a:t>
            </a:r>
            <a:r>
              <a:rPr lang="en-GB" sz="1200" dirty="0" err="1">
                <a:latin typeface="Arial" panose="020B0604020202020204" pitchFamily="34" charset="0"/>
                <a:cs typeface="Arial" panose="020B0604020202020204" pitchFamily="34" charset="0"/>
              </a:rPr>
              <a:t>cvc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words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Recognising and writing some irregular common words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Listening to and answering questions about stories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Learning to recognise some Set 2 sounds from the RWI program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Segment sounds in simple words and blend them together </a:t>
            </a: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752183" y="2695468"/>
            <a:ext cx="29900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Recognising numbers to 10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Counting to 10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Beginning to write numbers to 10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Finding the total of 2 groups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Say the number that is 1 more and 1 less up to 10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Recognising 3D shapes in the environment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Talking about the features of 3D shapes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6474" y="5102775"/>
            <a:ext cx="23490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Celebrating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Gathering for Mass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Growing </a:t>
            </a:r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710773" y="5221736"/>
            <a:ext cx="26575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Showing good control in large and small movement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Showing good coordination in large and small movement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Handle equipment and tools effectively </a:t>
            </a:r>
          </a:p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03575" y="6546387"/>
            <a:ext cx="286628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Developing confidence to speak to others about needs, wants and interests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Begin to negotiate and solve own problems </a:t>
            </a:r>
          </a:p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815853" y="7649220"/>
            <a:ext cx="2329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Using the keyboard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Using </a:t>
            </a:r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beetbot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software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254638" y="8016436"/>
            <a:ext cx="3052233" cy="119019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291638" y="8055568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Expressive Art and Design 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28010" y="8355387"/>
            <a:ext cx="2329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Learn about rhythm and pulse in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songs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Responding to music through dance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538</TotalTime>
  <Words>199</Words>
  <Application>Microsoft Office PowerPoint</Application>
  <PresentationFormat>A4 Paper (210x297 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Emma Heale</cp:lastModifiedBy>
  <cp:revision>34</cp:revision>
  <dcterms:created xsi:type="dcterms:W3CDTF">2021-02-11T12:28:53Z</dcterms:created>
  <dcterms:modified xsi:type="dcterms:W3CDTF">2021-02-26T10:02:28Z</dcterms:modified>
</cp:coreProperties>
</file>