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227647" y="4863077"/>
            <a:ext cx="3079224" cy="1019780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260935" y="2472950"/>
            <a:ext cx="3187810" cy="2173521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. </a:t>
            </a:r>
            <a:r>
              <a:rPr lang="en-US" sz="1200" dirty="0" err="1" smtClean="0">
                <a:solidFill>
                  <a:schemeClr val="tx1"/>
                </a:solidFill>
              </a:rPr>
              <a:t>Recognising</a:t>
            </a:r>
            <a:r>
              <a:rPr lang="en-US" sz="1200" dirty="0" smtClean="0">
                <a:solidFill>
                  <a:schemeClr val="tx1"/>
                </a:solidFill>
              </a:rPr>
              <a:t> and writing their name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Listening to and talking about stories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Telling their own stories by using pictures in a book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Begin to describe their drawings and observations in the </a:t>
            </a:r>
            <a:r>
              <a:rPr lang="en-US" sz="1200" dirty="0" smtClean="0">
                <a:solidFill>
                  <a:schemeClr val="tx1"/>
                </a:solidFill>
              </a:rPr>
              <a:t>environment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.Introduce set 1 sounds using a phonic sound of the week 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736070" y="2507759"/>
            <a:ext cx="3004352" cy="2142190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.Messy </a:t>
            </a:r>
            <a:r>
              <a:rPr lang="en-US" sz="1200" dirty="0" err="1" smtClean="0">
                <a:solidFill>
                  <a:schemeClr val="tx1"/>
                </a:solidFill>
              </a:rPr>
              <a:t>maths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.</a:t>
            </a:r>
            <a:r>
              <a:rPr lang="en-US" sz="1200" dirty="0" err="1" smtClean="0">
                <a:solidFill>
                  <a:schemeClr val="tx1"/>
                </a:solidFill>
              </a:rPr>
              <a:t>Recognising</a:t>
            </a:r>
            <a:r>
              <a:rPr lang="en-US" sz="1200" dirty="0" smtClean="0">
                <a:solidFill>
                  <a:schemeClr val="tx1"/>
                </a:solidFill>
              </a:rPr>
              <a:t> and counting to 10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Patterns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Adding one more to a given number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Making use of positional and mathematical </a:t>
            </a:r>
            <a:r>
              <a:rPr lang="en-US" sz="1200" dirty="0" smtClean="0">
                <a:solidFill>
                  <a:schemeClr val="tx1"/>
                </a:solidFill>
              </a:rPr>
              <a:t>language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Comparing size of objects – big/small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Patterns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</a:t>
            </a:r>
            <a:r>
              <a:rPr lang="en-US" sz="1200" dirty="0" err="1" smtClean="0">
                <a:solidFill>
                  <a:schemeClr val="tx1"/>
                </a:solidFill>
              </a:rPr>
              <a:t>subitising</a:t>
            </a:r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736070" y="4800508"/>
            <a:ext cx="3022258" cy="214023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.Moving in different ways, such as running, jumping, skipping and hopping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Avoiding obstacles by adjusting speed or direction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Activities using gross motor skills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Activities using fine motor skills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.Gaining independence with self-help </a:t>
            </a:r>
            <a:r>
              <a:rPr lang="en-US" sz="1200" dirty="0" smtClean="0">
                <a:solidFill>
                  <a:schemeClr val="tx1"/>
                </a:solidFill>
              </a:rPr>
              <a:t>skills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Dough Gym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5872" y="4887340"/>
            <a:ext cx="2631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</a:t>
            </a:r>
            <a:r>
              <a:rPr lang="en-US" sz="1200" dirty="0" smtClean="0">
                <a:cs typeface="Arial" panose="020B0604020202020204" pitchFamily="34" charset="0"/>
              </a:rPr>
              <a:t>Celebrating/Gathering</a:t>
            </a:r>
            <a:endParaRPr lang="en-US" sz="1200" dirty="0" smtClean="0">
              <a:cs typeface="Arial" panose="020B0604020202020204" pitchFamily="34" charset="0"/>
            </a:endParaRPr>
          </a:p>
          <a:p>
            <a:r>
              <a:rPr lang="en-US" sz="1200" dirty="0" smtClean="0">
                <a:cs typeface="Arial" panose="020B0604020202020204" pitchFamily="34" charset="0"/>
              </a:rPr>
              <a:t>.</a:t>
            </a:r>
            <a:r>
              <a:rPr lang="en-US" sz="1200" dirty="0" smtClean="0">
                <a:cs typeface="Arial" panose="020B0604020202020204" pitchFamily="34" charset="0"/>
              </a:rPr>
              <a:t>Growing</a:t>
            </a:r>
            <a:r>
              <a:rPr lang="en-US" sz="1200" dirty="0" smtClean="0">
                <a:cs typeface="Arial" panose="020B0604020202020204" pitchFamily="34" charset="0"/>
              </a:rPr>
              <a:t> </a:t>
            </a:r>
            <a:endParaRPr lang="en-US" sz="1200" dirty="0" smtClean="0">
              <a:cs typeface="Arial" panose="020B0604020202020204" pitchFamily="34" charset="0"/>
            </a:endParaRPr>
          </a:p>
          <a:p>
            <a:endParaRPr lang="en-GB" sz="1200" dirty="0"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16475" y="6060244"/>
            <a:ext cx="3090396" cy="1779558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.Making new friends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Being aware of their own actions and others feelings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Sharing and taking turns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Learning new classroom </a:t>
            </a:r>
            <a:r>
              <a:rPr lang="en-US" sz="1200" dirty="0" smtClean="0">
                <a:solidFill>
                  <a:schemeClr val="tx1"/>
                </a:solidFill>
              </a:rPr>
              <a:t>routines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PSHE – what to do if we get lost, internet safety, different jobs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</a:t>
            </a:r>
            <a:r>
              <a:rPr lang="en-US" sz="1200" dirty="0" smtClean="0">
                <a:solidFill>
                  <a:schemeClr val="tx1"/>
                </a:solidFill>
              </a:rPr>
              <a:t>Introduce a worry box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8370" y="6090638"/>
            <a:ext cx="268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Personal, Social and Emotional Development </a:t>
            </a:r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030" y="20356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85199" y="343663"/>
            <a:ext cx="388760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EYFS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Lent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altLang="en-US" sz="24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Term </a:t>
            </a:r>
            <a:r>
              <a:rPr kumimoji="0" lang="en-GB" altLang="en-US" sz="24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2023 </a:t>
            </a:r>
            <a:endParaRPr kumimoji="0" lang="en-GB" alt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please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4063" y="2611449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94949" y="4933816"/>
            <a:ext cx="236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Development 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768296" y="7108776"/>
            <a:ext cx="2990032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3792323" y="7074046"/>
            <a:ext cx="28486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the World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Learning how to log on to the computer and hold the mouse to control the cursor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Learning to access games on the computer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Talking about what they observe in the </a:t>
            </a:r>
            <a:r>
              <a:rPr lang="en-US" sz="1200" dirty="0" smtClean="0">
                <a:cs typeface="Arial" panose="020B0604020202020204" pitchFamily="34" charset="0"/>
              </a:rPr>
              <a:t>environment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Space – the planets</a:t>
            </a:r>
            <a:endParaRPr lang="en-US" sz="1200" dirty="0" smtClean="0">
              <a:cs typeface="Arial" panose="020B0604020202020204" pitchFamily="34" charset="0"/>
            </a:endParaRPr>
          </a:p>
          <a:p>
            <a:endParaRPr lang="en-GB" sz="1200" dirty="0"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45501" y="2472950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4" y="120268"/>
            <a:ext cx="1827254" cy="1864546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550" y="8760529"/>
            <a:ext cx="1342002" cy="890979"/>
          </a:xfrm>
          <a:prstGeom prst="rect">
            <a:avLst/>
          </a:prstGeom>
        </p:spPr>
      </p:pic>
      <p:sp>
        <p:nvSpPr>
          <p:cNvPr id="50" name="Rounded Rectangle 49"/>
          <p:cNvSpPr/>
          <p:nvPr/>
        </p:nvSpPr>
        <p:spPr>
          <a:xfrm>
            <a:off x="254638" y="8016436"/>
            <a:ext cx="3052233" cy="119019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345872" y="8081753"/>
            <a:ext cx="30844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Expressive Art and Design 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cs typeface="Arial" panose="020B0604020202020204" pitchFamily="34" charset="0"/>
              </a:rPr>
              <a:t>. Singing songs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Learning rhymes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Using a variety of materials to support their creativity</a:t>
            </a: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585</TotalTime>
  <Words>284</Words>
  <Application>Microsoft Office PowerPoint</Application>
  <PresentationFormat>A4 Paper (210x297 mm)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Clare Martin</cp:lastModifiedBy>
  <cp:revision>45</cp:revision>
  <dcterms:created xsi:type="dcterms:W3CDTF">2021-02-11T12:28:53Z</dcterms:created>
  <dcterms:modified xsi:type="dcterms:W3CDTF">2023-02-02T13:11:13Z</dcterms:modified>
</cp:coreProperties>
</file>