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>
        <p:scale>
          <a:sx n="147" d="100"/>
          <a:sy n="147" d="100"/>
        </p:scale>
        <p:origin x="1632" y="-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02/01/2023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930" y="4533459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58212" y="3879054"/>
            <a:ext cx="3889665" cy="2630577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738" y="8827079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062" y="8847364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78" y="6787983"/>
            <a:ext cx="1387871" cy="721992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312795"/>
            <a:ext cx="3644471" cy="1495881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9728" y="3090347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56519" y="2290887"/>
            <a:ext cx="2920080" cy="1658828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077" y="4258675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08913" y="4013882"/>
            <a:ext cx="2563754" cy="2446913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408" y="6871278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212" y="7577302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43448" y="6527036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2674421" y="6568308"/>
            <a:ext cx="2070166" cy="2559565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2102" y="8495302"/>
            <a:ext cx="2552472" cy="1337402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5100" y="8468407"/>
            <a:ext cx="26868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  <a:endParaRPr lang="en-GB" sz="9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Belonging to a community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Valuing diversity; challenging discrimination and stereotypes</a:t>
            </a:r>
          </a:p>
          <a:p>
            <a:pPr lvl="0"/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Media literacy and digital resilience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Evaluating media sources; sharing things online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Money and work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Influences and attitudes to money; money and financial risks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5791" y="6559894"/>
            <a:ext cx="2539064" cy="1854349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24623" y="1306867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881" y="74978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17209" y="343663"/>
            <a:ext cx="30235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6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</a:t>
            </a: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2022-2023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24623" y="1364475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9076" y="2288523"/>
            <a:ext cx="372434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Texts to Study: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Titanium – Short film, Science fiction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The Night Diary – Historical Fiction</a:t>
            </a:r>
          </a:p>
          <a:p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Types of writing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47359" y="6539698"/>
            <a:ext cx="213500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  <a:p>
            <a:r>
              <a:rPr lang="en-GB" sz="900" b="1" dirty="0"/>
              <a:t>Kings and Queens of England</a:t>
            </a:r>
            <a:r>
              <a:rPr lang="en-GB" sz="900" dirty="0"/>
              <a:t> </a:t>
            </a:r>
          </a:p>
          <a:p>
            <a:r>
              <a:rPr lang="en-GB" sz="900" dirty="0"/>
              <a:t> </a:t>
            </a:r>
            <a:r>
              <a:rPr lang="en-GB" sz="900" b="1" dirty="0"/>
              <a:t>Key focus Knowledge </a:t>
            </a:r>
            <a:r>
              <a:rPr lang="en-GB" sz="900" dirty="0"/>
              <a:t>– the changing power of the monarchy</a:t>
            </a:r>
          </a:p>
          <a:p>
            <a:r>
              <a:rPr lang="en-GB" sz="900" dirty="0"/>
              <a:t> </a:t>
            </a:r>
            <a:r>
              <a:rPr lang="en-GB" sz="900" b="1" dirty="0"/>
              <a:t>Key Focus Historical Enquiry – </a:t>
            </a:r>
            <a:r>
              <a:rPr lang="en-GB" sz="900" dirty="0"/>
              <a:t>family trees – who is related to who and when and why did different families rule the country</a:t>
            </a:r>
          </a:p>
          <a:p>
            <a:endParaRPr lang="en-GB" sz="900" dirty="0"/>
          </a:p>
          <a:p>
            <a:r>
              <a:rPr lang="en-GB" sz="900" b="1" dirty="0"/>
              <a:t>Mountains, Earthquakes and volcanoes</a:t>
            </a:r>
            <a:r>
              <a:rPr lang="en-GB" sz="900" dirty="0"/>
              <a:t> </a:t>
            </a:r>
            <a:r>
              <a:rPr lang="en-GB" sz="900" b="1" dirty="0"/>
              <a:t>Key Geographical Knowledge</a:t>
            </a:r>
            <a:endParaRPr lang="en-GB" sz="900" dirty="0"/>
          </a:p>
          <a:p>
            <a:r>
              <a:rPr lang="en-GB" sz="900" dirty="0"/>
              <a:t>Plates boundaries and the causes of earthquakes and volcanoes</a:t>
            </a:r>
          </a:p>
          <a:p>
            <a:r>
              <a:rPr lang="en-GB" sz="900" b="1" dirty="0"/>
              <a:t>Key Geographical Enquiry</a:t>
            </a:r>
            <a:endParaRPr lang="en-GB" sz="900" dirty="0"/>
          </a:p>
          <a:p>
            <a:r>
              <a:rPr lang="en-GB" sz="900" dirty="0"/>
              <a:t>Map the ring of fire</a:t>
            </a:r>
          </a:p>
          <a:p>
            <a:r>
              <a:rPr lang="en-GB" sz="900" dirty="0"/>
              <a:t>Identify the major mountain ranges around the world in relation to plate boundaries</a:t>
            </a:r>
          </a:p>
          <a:p>
            <a:r>
              <a:rPr lang="en-GB" sz="900" dirty="0"/>
              <a:t> </a:t>
            </a:r>
          </a:p>
          <a:p>
            <a:endParaRPr lang="en-GB" sz="900" dirty="0"/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36013" y="4008393"/>
            <a:ext cx="23062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pPr marL="171450" indent="-171450">
              <a:buFontTx/>
              <a:buChar char="-"/>
            </a:pPr>
            <a:endParaRPr lang="en-GB" sz="10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3816" y="6523661"/>
            <a:ext cx="2550115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Art/ Design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Royal Portraiture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Knowledge: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How Royal Portraits have been used to create an image that sends a message about the type of ruler they are.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Why official and unofficial portraits may be very different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Skills: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Observing the style of painter to inform your own work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Drawing and painting people using careful observation and proportion</a:t>
            </a:r>
            <a:endParaRPr lang="en-GB" sz="9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71238" y="6528043"/>
            <a:ext cx="2042883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endParaRPr lang="en-US" sz="9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Real PE: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Coordination; floor movement patterns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Balance and agility; static balance skills up to one leg standing 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Dance 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43448" y="7994394"/>
            <a:ext cx="1919667" cy="1797125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77616" y="7965256"/>
            <a:ext cx="1944856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Programming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Implement clear names and values of variables in games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Explore how variables can and can not be modified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3D Modelling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Plan and create 3D models combining simpler 3D shapes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Modify attributes of an object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Recognise the role of scale in design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46409" y="2358679"/>
            <a:ext cx="2816707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Fractions: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adding, subtracting, multiplying and dividing fractions and mixed numbers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Percentages: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finding percentages of an amount, percentage increase and decrease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Measurement: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Converting units of length, mass, volume and time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Ratio: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comparing quantities </a:t>
            </a:r>
          </a:p>
          <a:p>
            <a:r>
              <a:rPr lang="en-GB" sz="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Decimals: </a:t>
            </a:r>
            <a:r>
              <a:rPr lang="en-GB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four operations with decimals</a:t>
            </a:r>
          </a:p>
          <a:p>
            <a:r>
              <a:rPr lang="en-GB" sz="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Comparing fractions, decimals and percentages</a:t>
            </a:r>
            <a:endParaRPr lang="en-GB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4214" y="1301097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674420" y="9176710"/>
            <a:ext cx="2085043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744314" y="9187063"/>
            <a:ext cx="221821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Hymn practice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Singing assembly 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78546" y="3944727"/>
            <a:ext cx="399598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Sources: (to know and understand):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•  A wide variety of books and the purpose for which they were written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•  The Bible as the story of God’s love, told by the People of God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Prior learning –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dioceses continue the work and mission of Jesus, including ecumenism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Unity (to know and understand):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What nourishes and what spoils friendship and unity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The Eucharist challenges and enables the Christian family to live and grow in communion every day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Prior learning –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the Eucharist keeps the memory of Jesus’ sacrifice alive and present in a special way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Death and new life (to know and understand):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•  Loss and death bring about change for people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•  The Church’s seasons of Lent, Holy Week and Easter; the suffering, death and resurrection led to new life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Prior learning –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Lent, a time of giving in preparation for the celebration of the sacrifice of Jesus</a:t>
            </a:r>
            <a:endParaRPr lang="en-GB" sz="9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7877</TotalTime>
  <Words>525</Words>
  <Application>Microsoft Macintosh PowerPoint</Application>
  <PresentationFormat>A4 Paper (210x297 mm)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 SemiBold Condensed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Anna Gnap</cp:lastModifiedBy>
  <cp:revision>71</cp:revision>
  <cp:lastPrinted>2021-09-30T07:23:38Z</cp:lastPrinted>
  <dcterms:created xsi:type="dcterms:W3CDTF">2021-02-11T12:28:53Z</dcterms:created>
  <dcterms:modified xsi:type="dcterms:W3CDTF">2023-01-02T16:10:51Z</dcterms:modified>
</cp:coreProperties>
</file>