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15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02/02/2023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930" y="4533459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19061" y="4524213"/>
            <a:ext cx="3426221" cy="2316982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312795"/>
            <a:ext cx="3644471" cy="2143000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43071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6"/>
            <a:ext cx="2920080" cy="195542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682" y="4551608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3572448" y="4439636"/>
            <a:ext cx="3177825" cy="2280391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3416" y="7938538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824797"/>
            <a:ext cx="1919667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ounded Rectangle 42"/>
          <p:cNvSpPr/>
          <p:nvPr/>
        </p:nvSpPr>
        <p:spPr>
          <a:xfrm>
            <a:off x="2326637" y="6929545"/>
            <a:ext cx="2367154" cy="2140988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187961" y="4555122"/>
            <a:ext cx="33573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62103" y="7724300"/>
            <a:ext cx="2125548" cy="2108403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103872" y="7817470"/>
            <a:ext cx="2132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81757" y="6964679"/>
            <a:ext cx="2086240" cy="652186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90" y="7517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04247" y="343663"/>
            <a:ext cx="404950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3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Lent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2022-2023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1175" y="13836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2459" y="2286185"/>
            <a:ext cx="3643612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Key Texts to Study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Notable person – Pharaohs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 Thirsty Frog – Storytelling schools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Look at the train - Poem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 tear thief – Picture book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Last stop on market street –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icture book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Bringing the rain to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apiti plain - Fable</a:t>
            </a:r>
          </a:p>
          <a:p>
            <a:endParaRPr lang="en-GB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Types </a:t>
            </a: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writing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Narrative: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Writing a fantasy story 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Persuasion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: Writing a persuasive leaflet</a:t>
            </a: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Non fiction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: Writing a chronological report </a:t>
            </a: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Poetry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: Writing an onomatopoeia poem 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17461" y="7135550"/>
            <a:ext cx="2255642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Topic: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Ancient Egypt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GB" sz="1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Key Focus Knowledge</a:t>
            </a:r>
            <a:r>
              <a:rPr lang="en-GB" sz="1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How </a:t>
            </a:r>
            <a:r>
              <a:rPr lang="en-GB" sz="1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developing irrigation systems allowed the Egyptians to grow plentiful crops to support a large population creating opportunities </a:t>
            </a:r>
            <a:r>
              <a:rPr lang="en-GB" sz="1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 </a:t>
            </a:r>
            <a:r>
              <a:rPr lang="en-GB" sz="1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developing a sophisticated </a:t>
            </a:r>
            <a:r>
              <a:rPr lang="en-GB" sz="1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culture.  </a:t>
            </a:r>
            <a:endParaRPr lang="en-GB" sz="9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726570" y="4512682"/>
            <a:ext cx="2894447" cy="2668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5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Plants – how do flowers grow and what do they need to grow?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and describe different functions of plants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Explore the requirements of plants for life and growth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05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Explore the part that flowers play in the life cycle of flowering plants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105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4718" y="6952066"/>
            <a:ext cx="2170647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Design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Key artist: Picasso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Key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: Drawing a range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symbols for a range of purposes. </a:t>
            </a:r>
            <a:endParaRPr lang="en-GB" sz="9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28227" y="6825804"/>
            <a:ext cx="2042883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  <a:p>
            <a:r>
              <a:rPr lang="en-GB" sz="105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Get Active</a:t>
            </a: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Athletics, Handball</a:t>
            </a: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5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Real PE:</a:t>
            </a:r>
          </a:p>
          <a:p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Dynamic Balance </a:t>
            </a: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Coordination </a:t>
            </a: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Ball 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  <a:endParaRPr lang="en-US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00437" y="8292156"/>
            <a:ext cx="1919667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4833853" y="8287615"/>
            <a:ext cx="19448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042917" y="2387519"/>
            <a:ext cx="257810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  <a:p>
            <a:r>
              <a:rPr lang="en-GB" sz="1000" b="1" smtClean="0">
                <a:latin typeface="Arial" panose="020B0604020202020204" pitchFamily="34" charset="0"/>
                <a:cs typeface="Arial" panose="020B0604020202020204" pitchFamily="34" charset="0"/>
              </a:rPr>
              <a:t>Length, Mass </a:t>
            </a:r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and volume: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Measuring, comparing and calculating using standard units</a:t>
            </a: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Money: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Adding and subtracting money, including giving change</a:t>
            </a: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Time: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Writing and telling the time from an analogue clock, including using roman numerals. Reading time to the nearest minute</a:t>
            </a:r>
          </a:p>
          <a:p>
            <a:r>
              <a:rPr lang="en-GB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Fractions: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Recognising, comparing, adding and subtracting fractions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26637" y="9166931"/>
            <a:ext cx="2361446" cy="61481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2380774" y="9127420"/>
            <a:ext cx="22182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Rhythm and pulse through drumming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Key piece: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Symphony No. 1 in G major – Allegro by Saint-Georges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87961" y="4555122"/>
            <a:ext cx="33573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Journeys (to know and understand):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journey through a year</a:t>
            </a:r>
            <a:r>
              <a:rPr lang="en-GB" sz="9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9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Christian family’s journey with Jesus through the Church’s year</a:t>
            </a:r>
            <a:r>
              <a:rPr lang="en-GB" sz="9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Listening &amp; Sharing  (to know and understand):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Listening </a:t>
            </a: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sharing with one </a:t>
            </a:r>
            <a:r>
              <a:rPr lang="en-GB" sz="9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another</a:t>
            </a:r>
            <a:endParaRPr lang="en-GB" sz="900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Listening </a:t>
            </a: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the Word of God and sharing in Holy Communion</a:t>
            </a:r>
            <a:r>
              <a:rPr lang="en-GB" sz="9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lang="en-GB" sz="9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Giving All (to know and understand):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</a:t>
            </a: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people give themselves </a:t>
            </a:r>
            <a:endParaRPr lang="en-GB" sz="9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Lent</a:t>
            </a: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 time to remember Jesus’ total giving  </a:t>
            </a:r>
          </a:p>
          <a:p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03872" y="7817470"/>
            <a:ext cx="2132340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Belonging to a community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The value of rules and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law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Rights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Freedoms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and responsibilities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Media literacy and Digital resilience 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How the internet is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Assessing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information online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Money and work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Different jobs and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Job stereotypes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Setting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personal goals</a:t>
            </a:r>
          </a:p>
          <a:p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833853" y="8287615"/>
            <a:ext cx="194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833853" y="8287615"/>
            <a:ext cx="194485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Desktop Publishing</a:t>
            </a:r>
            <a:r>
              <a:rPr lang="en-US" sz="9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Combining words and pictures: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Change font, size and color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Take a photo accurately</a:t>
            </a:r>
          </a:p>
          <a:p>
            <a:endParaRPr lang="en-US" sz="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Handling information: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Creating a Database:</a:t>
            </a: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Is made of two ore more items of 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, together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667</TotalTime>
  <Words>456</Words>
  <Application>Microsoft Office PowerPoint</Application>
  <PresentationFormat>A4 Paper (210x297 mm)</PresentationFormat>
  <Paragraphs>88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J. Page</cp:lastModifiedBy>
  <cp:revision>61</cp:revision>
  <dcterms:created xsi:type="dcterms:W3CDTF">2021-02-11T12:28:53Z</dcterms:created>
  <dcterms:modified xsi:type="dcterms:W3CDTF">2023-02-02T15:17:41Z</dcterms:modified>
</cp:coreProperties>
</file>