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 varScale="1">
        <p:scale>
          <a:sx n="76" d="100"/>
          <a:sy n="76" d="100"/>
        </p:scale>
        <p:origin x="32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9157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4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600" dirty="0" smtClean="0"/>
              <a:t>Books – Why do we need books?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Thanksgiving – Why should we be grateful people?</a:t>
            </a:r>
          </a:p>
          <a:p>
            <a:pPr lvl="0"/>
            <a:endParaRPr lang="en-GB" sz="1600" dirty="0" smtClean="0"/>
          </a:p>
          <a:p>
            <a:r>
              <a:rPr lang="en-GB" sz="1600" dirty="0" smtClean="0"/>
              <a:t>Opportunities – How does each day offer opportunities for good? </a:t>
            </a:r>
            <a:endParaRPr lang="en-GB" sz="160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19404" y="7755883"/>
            <a:ext cx="22555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cs typeface="Arial" panose="020B0604020202020204" pitchFamily="34" charset="0"/>
              </a:rPr>
              <a:t>Living in the wider world</a:t>
            </a:r>
          </a:p>
          <a:p>
            <a:endParaRPr lang="en-GB" sz="14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Belonging to a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Media Literacy and </a:t>
            </a:r>
          </a:p>
          <a:p>
            <a:r>
              <a:rPr lang="en-GB" sz="1400" dirty="0" smtClean="0">
                <a:cs typeface="Arial" panose="020B0604020202020204" pitchFamily="34" charset="0"/>
              </a:rPr>
              <a:t>digital resilience's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Money &amp; work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70433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41253" y="343663"/>
            <a:ext cx="29754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 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2022-2023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393395"/>
            <a:ext cx="43443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&amp; Guided Reading</a:t>
            </a:r>
          </a:p>
          <a:p>
            <a:r>
              <a:rPr lang="en-GB" sz="1600" dirty="0" smtClean="0">
                <a:cs typeface="Arial" panose="020B0604020202020204" pitchFamily="34" charset="0"/>
              </a:rPr>
              <a:t>Penguins </a:t>
            </a:r>
            <a:r>
              <a:rPr lang="en-GB" sz="1600" dirty="0" smtClean="0">
                <a:cs typeface="Arial" panose="020B0604020202020204" pitchFamily="34" charset="0"/>
              </a:rPr>
              <a:t>- Non chronological report</a:t>
            </a:r>
          </a:p>
          <a:p>
            <a:r>
              <a:rPr lang="en-GB" sz="1600" dirty="0" smtClean="0">
                <a:cs typeface="Arial" panose="020B0604020202020204" pitchFamily="34" charset="0"/>
              </a:rPr>
              <a:t>Al Sylvester – </a:t>
            </a:r>
            <a:r>
              <a:rPr lang="en-GB" sz="1600" dirty="0" smtClean="0">
                <a:cs typeface="Arial" panose="020B0604020202020204" pitchFamily="34" charset="0"/>
              </a:rPr>
              <a:t>Persuasive letter writing</a:t>
            </a:r>
            <a:r>
              <a:rPr lang="en-GB" sz="1600" dirty="0" smtClean="0">
                <a:cs typeface="Arial" panose="020B0604020202020204" pitchFamily="34" charset="0"/>
              </a:rPr>
              <a:t> </a:t>
            </a:r>
          </a:p>
          <a:p>
            <a:r>
              <a:rPr lang="en-GB" sz="1600" dirty="0" err="1"/>
              <a:t>Scaredy</a:t>
            </a:r>
            <a:r>
              <a:rPr lang="en-GB" sz="1600" dirty="0"/>
              <a:t> Squirrel </a:t>
            </a:r>
            <a:r>
              <a:rPr lang="en-GB" sz="1600" dirty="0" smtClean="0"/>
              <a:t>– Instruction writing</a:t>
            </a:r>
          </a:p>
          <a:p>
            <a:r>
              <a:rPr lang="en-GB" sz="1600" dirty="0" smtClean="0">
                <a:cs typeface="Arial" panose="020B0604020202020204" pitchFamily="34" charset="0"/>
              </a:rPr>
              <a:t>Jack and the Beanstalk- Innovation</a:t>
            </a:r>
            <a:endParaRPr lang="en-GB" sz="1600" dirty="0" smtClean="0">
              <a:cs typeface="Arial" panose="020B0604020202020204" pitchFamily="34" charset="0"/>
            </a:endParaRPr>
          </a:p>
          <a:p>
            <a:r>
              <a:rPr lang="en-GB" sz="1600" dirty="0" smtClean="0">
                <a:cs typeface="Arial" panose="020B0604020202020204" pitchFamily="34" charset="0"/>
              </a:rPr>
              <a:t>Lost and Found – </a:t>
            </a:r>
            <a:r>
              <a:rPr lang="en-GB" sz="1600" dirty="0" smtClean="0">
                <a:cs typeface="Arial" panose="020B0604020202020204" pitchFamily="34" charset="0"/>
              </a:rPr>
              <a:t>Inference </a:t>
            </a:r>
            <a:r>
              <a:rPr lang="en-GB" sz="1600" dirty="0" smtClean="0">
                <a:cs typeface="Arial" panose="020B0604020202020204" pitchFamily="34" charset="0"/>
              </a:rPr>
              <a:t>&amp; </a:t>
            </a:r>
            <a:r>
              <a:rPr lang="en-GB" sz="1600" dirty="0">
                <a:cs typeface="Arial" panose="020B0604020202020204" pitchFamily="34" charset="0"/>
              </a:rPr>
              <a:t>S</a:t>
            </a:r>
            <a:r>
              <a:rPr lang="en-GB" sz="1600" dirty="0" smtClean="0">
                <a:cs typeface="Arial" panose="020B0604020202020204" pitchFamily="34" charset="0"/>
              </a:rPr>
              <a:t>equencing</a:t>
            </a:r>
          </a:p>
          <a:p>
            <a:r>
              <a:rPr lang="en-GB" sz="1600" dirty="0">
                <a:cs typeface="Arial" panose="020B0604020202020204" pitchFamily="34" charset="0"/>
              </a:rPr>
              <a:t>Flat Stanley – Fiction </a:t>
            </a:r>
            <a:r>
              <a:rPr lang="en-GB" sz="1600" dirty="0" smtClean="0">
                <a:cs typeface="Arial" panose="020B0604020202020204" pitchFamily="34" charset="0"/>
              </a:rPr>
              <a:t>&amp; prediction</a:t>
            </a:r>
          </a:p>
          <a:p>
            <a:r>
              <a:rPr lang="en-GB" sz="1600" dirty="0" err="1" smtClean="0">
                <a:cs typeface="Arial" panose="020B0604020202020204" pitchFamily="34" charset="0"/>
              </a:rPr>
              <a:t>Hodgeheg</a:t>
            </a:r>
            <a:r>
              <a:rPr lang="en-GB" sz="1600" dirty="0" smtClean="0">
                <a:cs typeface="Arial" panose="020B0604020202020204" pitchFamily="34" charset="0"/>
              </a:rPr>
              <a:t>- Animal fiction &amp; inference</a:t>
            </a:r>
            <a:endParaRPr lang="en-GB" sz="1600" dirty="0">
              <a:cs typeface="Arial" panose="020B0604020202020204" pitchFamily="34" charset="0"/>
            </a:endParaRPr>
          </a:p>
          <a:p>
            <a:endParaRPr lang="en-GB" sz="1600" dirty="0" smtClean="0"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46730" y="6975495"/>
            <a:ext cx="2255642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History/ Geography</a:t>
            </a:r>
            <a:endParaRPr lang="en-GB" sz="105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GB" sz="1400" b="1" dirty="0" smtClean="0"/>
              <a:t>Great </a:t>
            </a:r>
            <a:r>
              <a:rPr lang="en-GB" sz="1400" b="1" dirty="0"/>
              <a:t>Explorers </a:t>
            </a:r>
            <a:endParaRPr lang="en-GB" sz="1400" dirty="0"/>
          </a:p>
          <a:p>
            <a:pPr lvl="0"/>
            <a:r>
              <a:rPr lang="en-GB" sz="1400" dirty="0"/>
              <a:t>Life of Neil Armstrong and his </a:t>
            </a:r>
            <a:r>
              <a:rPr lang="en-GB" sz="1400" dirty="0" smtClean="0"/>
              <a:t>&amp; </a:t>
            </a:r>
            <a:r>
              <a:rPr lang="en-GB" sz="1400" dirty="0" smtClean="0"/>
              <a:t>Shackleton </a:t>
            </a:r>
            <a:endParaRPr lang="en-GB" sz="1400" dirty="0">
              <a:cs typeface="Arial" panose="020B0604020202020204" pitchFamily="34" charset="0"/>
            </a:endParaRPr>
          </a:p>
          <a:p>
            <a:endParaRPr lang="en-GB" sz="1400" b="1" dirty="0" smtClean="0"/>
          </a:p>
          <a:p>
            <a:r>
              <a:rPr lang="en-GB" sz="1400" b="1" dirty="0" smtClean="0"/>
              <a:t>Local </a:t>
            </a:r>
            <a:r>
              <a:rPr lang="en-GB" sz="1400" b="1" dirty="0"/>
              <a:t>area compared</a:t>
            </a:r>
            <a:r>
              <a:rPr lang="en-GB" sz="1400" dirty="0"/>
              <a:t> with a relevant and specific location in a non-European country </a:t>
            </a:r>
            <a:endParaRPr lang="en-GB" sz="800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sz="1100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living things stay healthy </a:t>
            </a:r>
          </a:p>
          <a:p>
            <a:r>
              <a:rPr lang="en-GB" sz="1400" dirty="0"/>
              <a:t>Living things and their </a:t>
            </a:r>
            <a:r>
              <a:rPr lang="en-GB" sz="1400" dirty="0" smtClean="0"/>
              <a:t>habitats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Living, dead &amp; never alive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Variety of animals and plants in their habitats including micro habitats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6245" y="6927376"/>
            <a:ext cx="1984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/>
              <a:t>Henri Rousseau</a:t>
            </a:r>
            <a:endParaRPr lang="en-GB" sz="1400" dirty="0"/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Ball games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Agility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Running</a:t>
            </a:r>
            <a:endParaRPr lang="en-GB" sz="1400" dirty="0"/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9157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794728" y="8292156"/>
            <a:ext cx="213797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7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Digital Painting</a:t>
            </a:r>
          </a:p>
          <a:p>
            <a:pPr lvl="0"/>
            <a:r>
              <a:rPr lang="en-GB" sz="1400" dirty="0" smtClean="0"/>
              <a:t>Combining shaped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Digital Writing</a:t>
            </a:r>
          </a:p>
          <a:p>
            <a:r>
              <a:rPr lang="en-GB" sz="1400" dirty="0" smtClean="0"/>
              <a:t>Capital letters, full stops</a:t>
            </a:r>
          </a:p>
          <a:p>
            <a:r>
              <a:rPr lang="en-GB" sz="1400" smtClean="0"/>
              <a:t>and colours</a:t>
            </a:r>
            <a:endParaRPr lang="en-GB" sz="1400" dirty="0" smtClean="0"/>
          </a:p>
          <a:p>
            <a:endParaRPr lang="en-GB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2917" y="2387730"/>
            <a:ext cx="25781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cs typeface="Arial" panose="020B0604020202020204" pitchFamily="34" charset="0"/>
              </a:rPr>
              <a:t>Money – recognising coins and making </a:t>
            </a:r>
            <a:r>
              <a:rPr lang="en-GB" sz="1400" dirty="0" smtClean="0">
                <a:cs typeface="Arial" panose="020B0604020202020204" pitchFamily="34" charset="0"/>
              </a:rPr>
              <a:t>amounts</a:t>
            </a:r>
            <a:endParaRPr lang="en-GB" sz="1400" dirty="0" smtClean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Multiplication </a:t>
            </a:r>
            <a:r>
              <a:rPr lang="en-GB" sz="1400" dirty="0" smtClean="0">
                <a:cs typeface="Arial" panose="020B0604020202020204" pitchFamily="34" charset="0"/>
              </a:rPr>
              <a:t>and division </a:t>
            </a:r>
            <a:endParaRPr lang="en-GB" sz="1400" dirty="0" smtClean="0">
              <a:cs typeface="Arial" panose="020B0604020202020204" pitchFamily="34" charset="0"/>
            </a:endParaRPr>
          </a:p>
          <a:p>
            <a:r>
              <a:rPr lang="en-GB" sz="1400" dirty="0" smtClean="0">
                <a:cs typeface="Arial" panose="020B0604020202020204" pitchFamily="34" charset="0"/>
              </a:rPr>
              <a:t>     ( </a:t>
            </a:r>
            <a:r>
              <a:rPr lang="en-GB" sz="1400" dirty="0" smtClean="0">
                <a:cs typeface="Arial" panose="020B0604020202020204" pitchFamily="34" charset="0"/>
              </a:rPr>
              <a:t>2,3, 5,10)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Length </a:t>
            </a:r>
            <a:r>
              <a:rPr lang="en-GB" sz="1400" dirty="0" smtClean="0">
                <a:cs typeface="Arial" panose="020B0604020202020204" pitchFamily="34" charset="0"/>
              </a:rPr>
              <a:t>&amp; </a:t>
            </a:r>
            <a:r>
              <a:rPr lang="en-GB" sz="1400" dirty="0" smtClean="0">
                <a:cs typeface="Arial" panose="020B0604020202020204" pitchFamily="34" charset="0"/>
              </a:rPr>
              <a:t>Height</a:t>
            </a:r>
            <a:endParaRPr lang="en-GB" sz="1400" dirty="0" smtClean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Mass (weight), </a:t>
            </a:r>
            <a:r>
              <a:rPr lang="en-GB" sz="1400" dirty="0">
                <a:cs typeface="Arial" panose="020B0604020202020204" pitchFamily="34" charset="0"/>
              </a:rPr>
              <a:t>C</a:t>
            </a:r>
            <a:r>
              <a:rPr lang="en-GB" sz="1400" dirty="0" smtClean="0">
                <a:cs typeface="Arial" panose="020B0604020202020204" pitchFamily="34" charset="0"/>
              </a:rPr>
              <a:t>apacity and Temperature</a:t>
            </a:r>
            <a:endParaRPr lang="en-GB" sz="1400" dirty="0" smtClean="0">
              <a:cs typeface="Arial" panose="020B0604020202020204" pitchFamily="34" charset="0"/>
            </a:endParaRPr>
          </a:p>
          <a:p>
            <a:endParaRPr lang="en-GB" sz="1400" dirty="0" smtClean="0"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20393"/>
            <a:ext cx="2314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400" dirty="0"/>
              <a:t>Listening to music and responding appropriately </a:t>
            </a:r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</TotalTime>
  <Words>239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Joanne Rodrigues</cp:lastModifiedBy>
  <cp:revision>64</cp:revision>
  <dcterms:created xsi:type="dcterms:W3CDTF">2021-02-11T12:28:53Z</dcterms:created>
  <dcterms:modified xsi:type="dcterms:W3CDTF">2022-12-13T16:49:09Z</dcterms:modified>
</cp:coreProperties>
</file>