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417" autoAdjust="0"/>
  </p:normalViewPr>
  <p:slideViewPr>
    <p:cSldViewPr snapToGrid="0">
      <p:cViewPr varScale="1">
        <p:scale>
          <a:sx n="76" d="100"/>
          <a:sy n="76" d="100"/>
        </p:scale>
        <p:origin x="32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13/12/2022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19061" y="4451336"/>
            <a:ext cx="3978406" cy="2389859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803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91570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26638" y="6927377"/>
            <a:ext cx="2367154" cy="2140988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01835" y="4550154"/>
            <a:ext cx="3909507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sz="14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 smtClean="0"/>
              <a:t>Books – Why do we need books?</a:t>
            </a:r>
          </a:p>
          <a:p>
            <a:pPr lvl="0"/>
            <a:endParaRPr lang="en-GB" sz="1600" dirty="0" smtClean="0"/>
          </a:p>
          <a:p>
            <a:pPr lvl="0"/>
            <a:r>
              <a:rPr lang="en-GB" sz="1600" dirty="0" smtClean="0"/>
              <a:t>Thanksgiving – Why should we be grateful people?</a:t>
            </a:r>
          </a:p>
          <a:p>
            <a:pPr lvl="0"/>
            <a:endParaRPr lang="en-GB" sz="1600" dirty="0" smtClean="0"/>
          </a:p>
          <a:p>
            <a:r>
              <a:rPr lang="en-GB" sz="1600" dirty="0" smtClean="0"/>
              <a:t>Opportunities – How does each day offer opportunities for good? </a:t>
            </a:r>
            <a:endParaRPr lang="en-GB" sz="160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103" y="7724300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19404" y="7755883"/>
            <a:ext cx="2255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endParaRPr lang="en-GB" sz="1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>
                <a:cs typeface="Arial" panose="020B0604020202020204" pitchFamily="34" charset="0"/>
              </a:rPr>
              <a:t>Living in the wider world</a:t>
            </a:r>
          </a:p>
          <a:p>
            <a:endParaRPr lang="en-GB" sz="1400" dirty="0" smtClean="0"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Belonging to a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Media Literacy and </a:t>
            </a:r>
          </a:p>
          <a:p>
            <a:r>
              <a:rPr lang="en-GB" sz="1400" dirty="0" smtClean="0">
                <a:cs typeface="Arial" panose="020B0604020202020204" pitchFamily="34" charset="0"/>
              </a:rPr>
              <a:t>digital resilience's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Money &amp; work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9"/>
            <a:ext cx="2086240" cy="704338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41253" y="343663"/>
            <a:ext cx="297549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2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 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2022-2023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393395"/>
            <a:ext cx="434435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 &amp; Guided Reading</a:t>
            </a:r>
          </a:p>
          <a:p>
            <a:r>
              <a:rPr lang="en-GB" sz="1600" dirty="0" smtClean="0">
                <a:cs typeface="Arial" panose="020B0604020202020204" pitchFamily="34" charset="0"/>
              </a:rPr>
              <a:t>Penguins </a:t>
            </a:r>
            <a:r>
              <a:rPr lang="en-GB" sz="1600" dirty="0" smtClean="0">
                <a:cs typeface="Arial" panose="020B0604020202020204" pitchFamily="34" charset="0"/>
              </a:rPr>
              <a:t>- Non chronological report</a:t>
            </a:r>
          </a:p>
          <a:p>
            <a:r>
              <a:rPr lang="en-GB" sz="1600" dirty="0" smtClean="0">
                <a:cs typeface="Arial" panose="020B0604020202020204" pitchFamily="34" charset="0"/>
              </a:rPr>
              <a:t>Al Sylvester – </a:t>
            </a:r>
            <a:r>
              <a:rPr lang="en-GB" sz="1600" dirty="0" smtClean="0">
                <a:cs typeface="Arial" panose="020B0604020202020204" pitchFamily="34" charset="0"/>
              </a:rPr>
              <a:t>Persuasive letter writing</a:t>
            </a:r>
            <a:r>
              <a:rPr lang="en-GB" sz="1600" dirty="0" smtClean="0">
                <a:cs typeface="Arial" panose="020B0604020202020204" pitchFamily="34" charset="0"/>
              </a:rPr>
              <a:t> </a:t>
            </a:r>
          </a:p>
          <a:p>
            <a:r>
              <a:rPr lang="en-GB" sz="1600" dirty="0" err="1"/>
              <a:t>Scaredy</a:t>
            </a:r>
            <a:r>
              <a:rPr lang="en-GB" sz="1600" dirty="0"/>
              <a:t> Squirrel </a:t>
            </a:r>
            <a:r>
              <a:rPr lang="en-GB" sz="1600" dirty="0" smtClean="0"/>
              <a:t>– Instruction writing</a:t>
            </a:r>
          </a:p>
          <a:p>
            <a:r>
              <a:rPr lang="en-GB" sz="1600" dirty="0" smtClean="0">
                <a:cs typeface="Arial" panose="020B0604020202020204" pitchFamily="34" charset="0"/>
              </a:rPr>
              <a:t>Jack and the Beanstalk- Innovation</a:t>
            </a:r>
            <a:endParaRPr lang="en-GB" sz="1600" dirty="0" smtClean="0">
              <a:cs typeface="Arial" panose="020B0604020202020204" pitchFamily="34" charset="0"/>
            </a:endParaRPr>
          </a:p>
          <a:p>
            <a:r>
              <a:rPr lang="en-GB" sz="1600" dirty="0" smtClean="0">
                <a:cs typeface="Arial" panose="020B0604020202020204" pitchFamily="34" charset="0"/>
              </a:rPr>
              <a:t>Lost and Found – </a:t>
            </a:r>
            <a:r>
              <a:rPr lang="en-GB" sz="1600" dirty="0" smtClean="0">
                <a:cs typeface="Arial" panose="020B0604020202020204" pitchFamily="34" charset="0"/>
              </a:rPr>
              <a:t>Inference </a:t>
            </a:r>
            <a:r>
              <a:rPr lang="en-GB" sz="1600" dirty="0" smtClean="0">
                <a:cs typeface="Arial" panose="020B0604020202020204" pitchFamily="34" charset="0"/>
              </a:rPr>
              <a:t>&amp; </a:t>
            </a:r>
            <a:r>
              <a:rPr lang="en-GB" sz="1600" dirty="0">
                <a:cs typeface="Arial" panose="020B0604020202020204" pitchFamily="34" charset="0"/>
              </a:rPr>
              <a:t>S</a:t>
            </a:r>
            <a:r>
              <a:rPr lang="en-GB" sz="1600" dirty="0" smtClean="0">
                <a:cs typeface="Arial" panose="020B0604020202020204" pitchFamily="34" charset="0"/>
              </a:rPr>
              <a:t>equencing</a:t>
            </a:r>
          </a:p>
          <a:p>
            <a:r>
              <a:rPr lang="en-GB" sz="1600" dirty="0">
                <a:cs typeface="Arial" panose="020B0604020202020204" pitchFamily="34" charset="0"/>
              </a:rPr>
              <a:t>Flat Stanley – Fiction </a:t>
            </a:r>
            <a:r>
              <a:rPr lang="en-GB" sz="1600" dirty="0" smtClean="0">
                <a:cs typeface="Arial" panose="020B0604020202020204" pitchFamily="34" charset="0"/>
              </a:rPr>
              <a:t>&amp; prediction</a:t>
            </a:r>
          </a:p>
          <a:p>
            <a:r>
              <a:rPr lang="en-GB" sz="1600" dirty="0" err="1" smtClean="0">
                <a:cs typeface="Arial" panose="020B0604020202020204" pitchFamily="34" charset="0"/>
              </a:rPr>
              <a:t>Hodgeheg</a:t>
            </a:r>
            <a:r>
              <a:rPr lang="en-GB" sz="1600" dirty="0" smtClean="0">
                <a:cs typeface="Arial" panose="020B0604020202020204" pitchFamily="34" charset="0"/>
              </a:rPr>
              <a:t>- Animal fiction &amp; inference</a:t>
            </a:r>
            <a:endParaRPr lang="en-GB" sz="1600" dirty="0">
              <a:cs typeface="Arial" panose="020B0604020202020204" pitchFamily="34" charset="0"/>
            </a:endParaRPr>
          </a:p>
          <a:p>
            <a:endParaRPr lang="en-GB" sz="1600" dirty="0" smtClean="0">
              <a:cs typeface="Arial" panose="020B0604020202020204" pitchFamily="34" charset="0"/>
            </a:endParaRPr>
          </a:p>
          <a:p>
            <a:endParaRPr lang="en-GB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46730" y="6975495"/>
            <a:ext cx="2255642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solidFill>
                  <a:srgbClr val="002060"/>
                </a:solidFill>
                <a:cs typeface="Arial" panose="020B0604020202020204" pitchFamily="34" charset="0"/>
              </a:rPr>
              <a:t>History/ Geography</a:t>
            </a:r>
            <a:endParaRPr lang="en-GB" sz="1050" b="1" u="sng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r>
              <a:rPr lang="en-GB" sz="1400" b="1" dirty="0" smtClean="0"/>
              <a:t>Great </a:t>
            </a:r>
            <a:r>
              <a:rPr lang="en-GB" sz="1400" b="1" dirty="0"/>
              <a:t>Explorers </a:t>
            </a:r>
            <a:endParaRPr lang="en-GB" sz="1400" dirty="0"/>
          </a:p>
          <a:p>
            <a:pPr lvl="0"/>
            <a:r>
              <a:rPr lang="en-GB" sz="1400" dirty="0"/>
              <a:t>Life of Neil Armstrong and his </a:t>
            </a:r>
            <a:r>
              <a:rPr lang="en-GB" sz="1400" dirty="0" smtClean="0"/>
              <a:t>&amp; </a:t>
            </a:r>
            <a:r>
              <a:rPr lang="en-GB" sz="1400" dirty="0" smtClean="0"/>
              <a:t>Shackleton </a:t>
            </a:r>
            <a:endParaRPr lang="en-GB" sz="1400" dirty="0">
              <a:cs typeface="Arial" panose="020B0604020202020204" pitchFamily="34" charset="0"/>
            </a:endParaRPr>
          </a:p>
          <a:p>
            <a:endParaRPr lang="en-GB" sz="1400" b="1" dirty="0" smtClean="0"/>
          </a:p>
          <a:p>
            <a:r>
              <a:rPr lang="en-GB" sz="1400" b="1" dirty="0" smtClean="0"/>
              <a:t>Local </a:t>
            </a:r>
            <a:r>
              <a:rPr lang="en-GB" sz="1400" b="1" dirty="0"/>
              <a:t>area compared</a:t>
            </a:r>
            <a:r>
              <a:rPr lang="en-GB" sz="1400" dirty="0"/>
              <a:t> with a relevant and specific location in a non-European country </a:t>
            </a:r>
            <a:endParaRPr lang="en-GB" sz="800" dirty="0" smtClean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sz="1100" dirty="0" smtClean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56353" y="4519216"/>
            <a:ext cx="2363751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living things stay healthy </a:t>
            </a:r>
          </a:p>
          <a:p>
            <a:r>
              <a:rPr lang="en-GB" sz="1400" dirty="0"/>
              <a:t>Living things and their </a:t>
            </a:r>
            <a:r>
              <a:rPr lang="en-GB" sz="1400" dirty="0" smtClean="0"/>
              <a:t>habitats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Living, dead &amp; never alive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Variety of animals and plants in their habitats including micro habitats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7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245" y="6927376"/>
            <a:ext cx="19841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 smtClean="0"/>
              <a:t>Henri Rousseau</a:t>
            </a:r>
            <a:endParaRPr lang="en-GB" sz="1400" dirty="0"/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6820" y="6815088"/>
            <a:ext cx="1776158" cy="1608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/>
              <a:t>Ball games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Agility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Running</a:t>
            </a:r>
            <a:endParaRPr lang="en-GB" sz="1400" dirty="0"/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91570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794728" y="8292156"/>
            <a:ext cx="2137978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7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Digital Painting</a:t>
            </a:r>
          </a:p>
          <a:p>
            <a:pPr lvl="0"/>
            <a:r>
              <a:rPr lang="en-GB" sz="1400" dirty="0" smtClean="0"/>
              <a:t>Combining shaped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Digital Writing</a:t>
            </a:r>
          </a:p>
          <a:p>
            <a:r>
              <a:rPr lang="en-GB" sz="1400" dirty="0" smtClean="0"/>
              <a:t>Capital letters, full stops</a:t>
            </a:r>
          </a:p>
          <a:p>
            <a:r>
              <a:rPr lang="en-GB" sz="1400" smtClean="0"/>
              <a:t>and colours</a:t>
            </a:r>
            <a:endParaRPr lang="en-GB" sz="1400" dirty="0" smtClean="0"/>
          </a:p>
          <a:p>
            <a:endParaRPr lang="en-GB" sz="14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2917" y="2387730"/>
            <a:ext cx="25781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>
                <a:cs typeface="Arial" panose="020B0604020202020204" pitchFamily="34" charset="0"/>
              </a:rPr>
              <a:t>Money – recognising coins and making </a:t>
            </a:r>
            <a:r>
              <a:rPr lang="en-GB" sz="1400" dirty="0" smtClean="0">
                <a:cs typeface="Arial" panose="020B0604020202020204" pitchFamily="34" charset="0"/>
              </a:rPr>
              <a:t>amounts</a:t>
            </a:r>
            <a:endParaRPr lang="en-GB" sz="1400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Multiplication </a:t>
            </a:r>
            <a:r>
              <a:rPr lang="en-GB" sz="1400" dirty="0" smtClean="0">
                <a:cs typeface="Arial" panose="020B0604020202020204" pitchFamily="34" charset="0"/>
              </a:rPr>
              <a:t>and division </a:t>
            </a:r>
            <a:endParaRPr lang="en-GB" sz="1400" dirty="0" smtClean="0">
              <a:cs typeface="Arial" panose="020B0604020202020204" pitchFamily="34" charset="0"/>
            </a:endParaRPr>
          </a:p>
          <a:p>
            <a:r>
              <a:rPr lang="en-GB" sz="1400" dirty="0" smtClean="0">
                <a:cs typeface="Arial" panose="020B0604020202020204" pitchFamily="34" charset="0"/>
              </a:rPr>
              <a:t>     ( </a:t>
            </a:r>
            <a:r>
              <a:rPr lang="en-GB" sz="1400" dirty="0" smtClean="0">
                <a:cs typeface="Arial" panose="020B0604020202020204" pitchFamily="34" charset="0"/>
              </a:rPr>
              <a:t>2,3, 5,10)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Length </a:t>
            </a:r>
            <a:r>
              <a:rPr lang="en-GB" sz="1400" dirty="0" smtClean="0">
                <a:cs typeface="Arial" panose="020B0604020202020204" pitchFamily="34" charset="0"/>
              </a:rPr>
              <a:t>&amp; </a:t>
            </a:r>
            <a:r>
              <a:rPr lang="en-GB" sz="1400" dirty="0" smtClean="0">
                <a:cs typeface="Arial" panose="020B0604020202020204" pitchFamily="34" charset="0"/>
              </a:rPr>
              <a:t>Height</a:t>
            </a:r>
            <a:endParaRPr lang="en-GB" sz="1400" dirty="0" smtClean="0"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400" dirty="0" smtClean="0">
                <a:cs typeface="Arial" panose="020B0604020202020204" pitchFamily="34" charset="0"/>
              </a:rPr>
              <a:t>Mass (weight), </a:t>
            </a:r>
            <a:r>
              <a:rPr lang="en-GB" sz="1400" dirty="0">
                <a:cs typeface="Arial" panose="020B0604020202020204" pitchFamily="34" charset="0"/>
              </a:rPr>
              <a:t>C</a:t>
            </a:r>
            <a:r>
              <a:rPr lang="en-GB" sz="1400" dirty="0" smtClean="0">
                <a:cs typeface="Arial" panose="020B0604020202020204" pitchFamily="34" charset="0"/>
              </a:rPr>
              <a:t>apacity and Temperature</a:t>
            </a:r>
            <a:endParaRPr lang="en-GB" sz="1400" dirty="0" smtClean="0">
              <a:cs typeface="Arial" panose="020B0604020202020204" pitchFamily="34" charset="0"/>
            </a:endParaRPr>
          </a:p>
          <a:p>
            <a:endParaRPr lang="en-GB" sz="1400" dirty="0" smtClean="0"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80675" y="9120393"/>
            <a:ext cx="2314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GB" sz="1400" dirty="0"/>
              <a:t>Listening to music and responding appropriately </a:t>
            </a:r>
            <a:endParaRPr lang="en-GB" sz="105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1099</TotalTime>
  <Words>239</Words>
  <Application>Microsoft Office PowerPoint</Application>
  <PresentationFormat>A4 Paper (210x297 mm)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Joanne Rodrigues</cp:lastModifiedBy>
  <cp:revision>64</cp:revision>
  <dcterms:created xsi:type="dcterms:W3CDTF">2021-02-11T12:28:53Z</dcterms:created>
  <dcterms:modified xsi:type="dcterms:W3CDTF">2022-12-13T16:49:09Z</dcterms:modified>
</cp:coreProperties>
</file>