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488" y="-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644471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Lion, the Witch and the Wardrobe</a:t>
            </a: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Inference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Summarising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</a:p>
          <a:p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7"/>
            <a:ext cx="2503171" cy="149197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254607" y="6861935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98637" y="343663"/>
            <a:ext cx="40607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2021-2022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133" y="681959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Roman Mosaics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Design a balanced salad/lunch inspired by our history topic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7420" y="8335198"/>
            <a:ext cx="2003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Communication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Skills for using Microsoft word and Microsoft power-point.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Edumondo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8628" y="241421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54749" y="8682535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32229" y="8863881"/>
            <a:ext cx="1993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Song practice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4953" y="2664352"/>
            <a:ext cx="258520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</a:t>
            </a:r>
            <a:r>
              <a:rPr lang="en-GB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Talk using White Rose Maths</a:t>
            </a:r>
            <a:endParaRPr lang="en-GB" sz="11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Number: Multiplication and division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up to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x12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and perimeter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50973" y="4767150"/>
            <a:ext cx="240774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u="sng" dirty="0"/>
              <a:t>States of </a:t>
            </a:r>
            <a:r>
              <a:rPr lang="en-GB" sz="1050" u="sng" dirty="0" smtClean="0"/>
              <a:t>matter</a:t>
            </a:r>
          </a:p>
          <a:p>
            <a:r>
              <a:rPr lang="en-GB" sz="1050" dirty="0" smtClean="0"/>
              <a:t>The Water cycle</a:t>
            </a:r>
          </a:p>
          <a:p>
            <a:r>
              <a:rPr lang="en-GB" sz="1050" dirty="0" smtClean="0"/>
              <a:t>Properties of solids, liquids and gases</a:t>
            </a:r>
            <a:endParaRPr lang="en-GB" sz="1050" dirty="0"/>
          </a:p>
          <a:p>
            <a:r>
              <a:rPr lang="en-US" sz="1050" b="1" dirty="0" smtClean="0"/>
              <a:t>Where </a:t>
            </a:r>
            <a:r>
              <a:rPr lang="en-US" sz="1050" b="1" dirty="0"/>
              <a:t>does a puddle go</a:t>
            </a:r>
            <a:r>
              <a:rPr lang="en-US" sz="1050" b="1" dirty="0" smtClean="0"/>
              <a:t>?</a:t>
            </a:r>
          </a:p>
          <a:p>
            <a:r>
              <a:rPr lang="en-GB" sz="1050" u="sng" dirty="0" smtClean="0"/>
              <a:t>Sound</a:t>
            </a:r>
          </a:p>
          <a:p>
            <a:r>
              <a:rPr lang="en-GB" sz="1050" dirty="0" smtClean="0"/>
              <a:t>Sound waves and how it travels</a:t>
            </a:r>
            <a:endParaRPr lang="en-GB" sz="1050" dirty="0"/>
          </a:p>
          <a:p>
            <a:r>
              <a:rPr lang="en-GB" sz="1050" dirty="0" smtClean="0"/>
              <a:t>(</a:t>
            </a:r>
            <a:r>
              <a:rPr lang="en-US" sz="1050" b="1" dirty="0" smtClean="0"/>
              <a:t>How </a:t>
            </a:r>
            <a:r>
              <a:rPr lang="en-US" sz="1050" b="1" dirty="0"/>
              <a:t>do we hear different sounds?</a:t>
            </a:r>
            <a:endParaRPr lang="en-GB" sz="1050" dirty="0"/>
          </a:p>
          <a:p>
            <a:endParaRPr lang="en-GB" sz="1050" dirty="0"/>
          </a:p>
          <a:p>
            <a:pPr marL="285750" lvl="0" indent="-285750">
              <a:buFontTx/>
              <a:buChar char="-"/>
            </a:pPr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Shared responsibility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Media Literacy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How data is used and shared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Using and keeping money safe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857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Co-ordination 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footwork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Physical skills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static balance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Dynamic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agility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Jumping and 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anding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Static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eated balance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28349" y="2655708"/>
            <a:ext cx="35453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 – fiction writing based on The Lion, the Witch and the Wardrobe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King who banned the Dark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use of punctuation, fronted adverbials and expanded noun phrases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831" y="4984743"/>
            <a:ext cx="3643577" cy="214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•  </a:t>
            </a:r>
            <a:r>
              <a:rPr lang="en-GB" sz="1050" dirty="0"/>
              <a:t>Belonging to a community  </a:t>
            </a:r>
          </a:p>
          <a:p>
            <a:r>
              <a:rPr lang="en-GB" sz="1050" dirty="0"/>
              <a:t>•  The life of the local Christian </a:t>
            </a:r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Giving and Receiving</a:t>
            </a:r>
          </a:p>
          <a:p>
            <a:r>
              <a:rPr lang="en-GB" sz="1050" dirty="0"/>
              <a:t>•  Giving and receiving every day  </a:t>
            </a:r>
          </a:p>
          <a:p>
            <a:r>
              <a:rPr lang="en-GB" sz="1050" dirty="0"/>
              <a:t>•  The Eucharist challenges and enables living and growing in communion  </a:t>
            </a:r>
          </a:p>
          <a:p>
            <a:r>
              <a:rPr lang="en-GB" sz="1050" dirty="0" smtClean="0"/>
              <a:t>  Self discipline</a:t>
            </a:r>
          </a:p>
          <a:p>
            <a:r>
              <a:rPr lang="en-GB" sz="1050" dirty="0"/>
              <a:t>• </a:t>
            </a:r>
            <a:r>
              <a:rPr lang="en-GB" dirty="0"/>
              <a:t> </a:t>
            </a:r>
            <a:r>
              <a:rPr lang="en-GB" sz="1050" dirty="0"/>
              <a:t>Self-discipline is important  </a:t>
            </a:r>
          </a:p>
          <a:p>
            <a:r>
              <a:rPr lang="en-GB" sz="1050" dirty="0"/>
              <a:t>•  Celebrating growth to new life through self-discipline  </a:t>
            </a:r>
          </a:p>
          <a:p>
            <a:endParaRPr lang="en-GB" sz="1050" dirty="0"/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Members of the family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Colours, fruits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2394877" y="7101237"/>
            <a:ext cx="2113367" cy="171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50" b="1" dirty="0"/>
              <a:t>Roman Empire and its Impact on Britain</a:t>
            </a:r>
            <a:endParaRPr lang="en-GB" sz="950" dirty="0"/>
          </a:p>
          <a:p>
            <a:r>
              <a:rPr lang="en-GB" sz="950" dirty="0"/>
              <a:t> </a:t>
            </a:r>
            <a:r>
              <a:rPr lang="en-GB" sz="950" dirty="0" smtClean="0"/>
              <a:t>How </a:t>
            </a:r>
            <a:r>
              <a:rPr lang="en-GB" sz="950" dirty="0"/>
              <a:t>did the Romans change life in Britain for ordinary people and what evidence of Roman life is still visible in Britain today </a:t>
            </a:r>
            <a:endParaRPr lang="en-GB" sz="950" dirty="0" smtClean="0"/>
          </a:p>
          <a:p>
            <a:r>
              <a:rPr lang="en-GB" sz="950" b="1" dirty="0"/>
              <a:t>The Growth of Cities</a:t>
            </a:r>
            <a:r>
              <a:rPr lang="en-GB" sz="950" dirty="0"/>
              <a:t> – location, communication, and change over time comparing London, New York and Athens</a:t>
            </a:r>
          </a:p>
          <a:p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759</TotalTime>
  <Words>297</Words>
  <Application>Microsoft Office PowerPoint</Application>
  <PresentationFormat>A4 Paper (210x297 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R.Evans</cp:lastModifiedBy>
  <cp:revision>69</cp:revision>
  <dcterms:created xsi:type="dcterms:W3CDTF">2021-02-11T12:28:53Z</dcterms:created>
  <dcterms:modified xsi:type="dcterms:W3CDTF">2023-01-11T16:01:43Z</dcterms:modified>
</cp:coreProperties>
</file>