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696" y="-10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07/12/2022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Celebrating: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a celebration is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how the parish family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celebrate</a:t>
            </a: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Gathering: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and why people gather together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the joy of gathering together to celebrate at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Growing: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Know and understand: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Spring is a time when things begin to grow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Lent a time to grow in love to be more like Jesus and to look forward to Easter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7340" y="8792441"/>
            <a:ext cx="2125548" cy="989300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78" y="8774597"/>
            <a:ext cx="2132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82104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2022-2023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8215" y="2632011"/>
            <a:ext cx="4344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Read, Write </a:t>
            </a:r>
            <a:r>
              <a:rPr lang="en-US" sz="12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Phonics: Set 1-3 sounds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fluency in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a sentence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40768"/>
            <a:ext cx="225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200 years of Transport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hange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Transport and travel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town as a transport hub - road rail and air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Changes across four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seasons</a:t>
            </a:r>
          </a:p>
          <a:p>
            <a:endParaRPr lang="en-US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wild and garden plants</a:t>
            </a:r>
            <a:endParaRPr lang="en-GB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8119" y="6919945"/>
            <a:ext cx="21426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Artist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David Hockney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Observational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paintings of trees from life and from photos showing seasonal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mixing, perspective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Shadow and reflections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Active: </a:t>
            </a: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and Return 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</a:t>
            </a:r>
            <a:r>
              <a:rPr lang="en-US" sz="12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Co-ordination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Dynamic Balance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media: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Typing sentences with full stops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and Information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Grouping and pictograms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Practise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basic skills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Rose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fluency in maths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subtraction within 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within 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– Length, height, weight and volume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2185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Clapping beats in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bar.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269</Words>
  <Application>Microsoft Office PowerPoint</Application>
  <PresentationFormat>A4 Paper (210x297 mm)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65</cp:revision>
  <dcterms:created xsi:type="dcterms:W3CDTF">2021-02-11T12:28:53Z</dcterms:created>
  <dcterms:modified xsi:type="dcterms:W3CDTF">2022-12-07T16:13:31Z</dcterms:modified>
</cp:coreProperties>
</file>