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227647" y="4863077"/>
            <a:ext cx="3079224" cy="1019780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119061" y="2408973"/>
            <a:ext cx="3187810" cy="2173521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3710773" y="2417156"/>
            <a:ext cx="3047556" cy="2233932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ounded Rectangle 37"/>
          <p:cNvSpPr/>
          <p:nvPr/>
        </p:nvSpPr>
        <p:spPr>
          <a:xfrm>
            <a:off x="3736070" y="4800508"/>
            <a:ext cx="3022258" cy="214023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345872" y="4887340"/>
            <a:ext cx="26319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16475" y="6060244"/>
            <a:ext cx="3090396" cy="1779558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288370" y="6090638"/>
            <a:ext cx="268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Personal, Social and Emotional Development </a:t>
            </a:r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030" y="20356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95193" y="343663"/>
            <a:ext cx="346761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</a:t>
            </a: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RECEPTION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Lent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 2023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please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4638" y="2426333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94949" y="4933816"/>
            <a:ext cx="236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Development </a:t>
            </a:r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768296" y="7108776"/>
            <a:ext cx="2990032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3891780" y="7226235"/>
            <a:ext cx="2347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the World</a:t>
            </a: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45501" y="2472950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4" y="120268"/>
            <a:ext cx="1827254" cy="1864546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550" y="8760529"/>
            <a:ext cx="1342002" cy="8909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6474" y="2679534"/>
            <a:ext cx="300847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Recognising and writing simple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cvc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words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Recognising and writing some irregular common words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Listening to and answering questions about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stories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Segmenting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sounds in simple words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200" smtClean="0">
                <a:latin typeface="Arial" panose="020B0604020202020204" pitchFamily="34" charset="0"/>
                <a:cs typeface="Arial" panose="020B0604020202020204" pitchFamily="34" charset="0"/>
              </a:rPr>
              <a:t>blending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them together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 read and write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752183" y="2695468"/>
            <a:ext cx="299003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Recognising numbers to 10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Counting to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10 and back again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Finding the total of 2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groups up to 10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Say the number that is 1 more and 1 less up to 10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Recognising 3D shapes in the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environment.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Measuring time ( day and night and days of the week)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Measuring height, weight and mass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6474" y="5102775"/>
            <a:ext cx="23490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Celebrating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Gathering for Mass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Growing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Lent and Easter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710773" y="5221736"/>
            <a:ext cx="26575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Showing good control in large and small movement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Showing good coordination in large and small movement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Handle equipment and tools effectively </a:t>
            </a:r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03575" y="6546387"/>
            <a:ext cx="286628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Developing confidence to speak to others about needs, wants and interests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Begin to negotiate and solve own problems </a:t>
            </a:r>
          </a:p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815853" y="7649220"/>
            <a:ext cx="2329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Using the keyboard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Logging in and using 2simple software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254638" y="8016436"/>
            <a:ext cx="3052233" cy="119019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291638" y="8055568"/>
            <a:ext cx="2347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Expressive Art and Design </a:t>
            </a: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8010" y="8355387"/>
            <a:ext cx="232907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Learn about rhythm and pulse in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songs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Responding to music through dance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568</TotalTime>
  <Words>210</Words>
  <Application>Microsoft Office PowerPoint</Application>
  <PresentationFormat>A4 Paper (210x297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Michele Darcy</cp:lastModifiedBy>
  <cp:revision>40</cp:revision>
  <dcterms:created xsi:type="dcterms:W3CDTF">2021-02-11T12:28:53Z</dcterms:created>
  <dcterms:modified xsi:type="dcterms:W3CDTF">2023-02-09T09:20:47Z</dcterms:modified>
</cp:coreProperties>
</file>