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309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5746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0661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5579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2424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7098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3145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7219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431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8195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2612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2903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543EC-9ED2-4432-9FC8-8FE0C49EF06C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0728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ounded Rectangle 38"/>
          <p:cNvSpPr/>
          <p:nvPr/>
        </p:nvSpPr>
        <p:spPr>
          <a:xfrm>
            <a:off x="227647" y="4863077"/>
            <a:ext cx="3079224" cy="1019780"/>
          </a:xfrm>
          <a:prstGeom prst="roundRect">
            <a:avLst/>
          </a:prstGeom>
          <a:solidFill>
            <a:schemeClr val="bg1">
              <a:alpha val="5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ounded Rectangle 36"/>
          <p:cNvSpPr/>
          <p:nvPr/>
        </p:nvSpPr>
        <p:spPr>
          <a:xfrm>
            <a:off x="119061" y="2408973"/>
            <a:ext cx="3187810" cy="2173521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ounded Rectangle 14"/>
          <p:cNvSpPr/>
          <p:nvPr/>
        </p:nvSpPr>
        <p:spPr>
          <a:xfrm>
            <a:off x="3710773" y="2417156"/>
            <a:ext cx="3047556" cy="2233932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  <a:effectLst>
            <a:outerShdw blurRad="50800" dist="50800" dir="5400000" algn="ctr" rotWithShape="0">
              <a:schemeClr val="bg1">
                <a:alpha val="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ounded Rectangle 37"/>
          <p:cNvSpPr/>
          <p:nvPr/>
        </p:nvSpPr>
        <p:spPr>
          <a:xfrm>
            <a:off x="3736070" y="4800508"/>
            <a:ext cx="3022258" cy="2140230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345872" y="4887340"/>
            <a:ext cx="263198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</a:t>
            </a: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216475" y="6060244"/>
            <a:ext cx="3090396" cy="1779558"/>
          </a:xfrm>
          <a:prstGeom prst="roundRect">
            <a:avLst/>
          </a:prstGeom>
          <a:solidFill>
            <a:schemeClr val="bg1">
              <a:alpha val="73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/>
          <p:cNvSpPr txBox="1"/>
          <p:nvPr/>
        </p:nvSpPr>
        <p:spPr>
          <a:xfrm>
            <a:off x="288370" y="6090638"/>
            <a:ext cx="26894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Personal, Social and Emotional Development </a:t>
            </a:r>
          </a:p>
        </p:txBody>
      </p:sp>
      <p:sp>
        <p:nvSpPr>
          <p:cNvPr id="7" name="Rectangle 6"/>
          <p:cNvSpPr/>
          <p:nvPr/>
        </p:nvSpPr>
        <p:spPr>
          <a:xfrm>
            <a:off x="1781175" y="1350324"/>
            <a:ext cx="3295650" cy="91513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9030" y="203564"/>
            <a:ext cx="1246239" cy="1246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695193" y="343663"/>
            <a:ext cx="346761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Curriculum Overview </a:t>
            </a:r>
            <a:r>
              <a:rPr lang="en-GB" altLang="en-US" sz="2400" b="1" dirty="0" smtClean="0">
                <a:solidFill>
                  <a:srgbClr val="002060"/>
                </a:solidFill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RECEPTION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Bahnschrift SemiBold Condensed" panose="020B0502040204020203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2400" b="1" dirty="0" smtClean="0">
                <a:solidFill>
                  <a:srgbClr val="002060"/>
                </a:solidFill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Lent</a:t>
            </a: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Term 2023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81175" y="1434463"/>
            <a:ext cx="32956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Please find below information about what your child will be learning this term.</a:t>
            </a:r>
          </a:p>
          <a:p>
            <a:pPr algn="ctr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If you would like more information please speak to your child’s teacher.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4638" y="2426333"/>
            <a:ext cx="2578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Literacy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894949" y="4933816"/>
            <a:ext cx="23637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Physical Development </a:t>
            </a:r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3768296" y="7108776"/>
            <a:ext cx="2990032" cy="1489584"/>
          </a:xfrm>
          <a:prstGeom prst="roundRect">
            <a:avLst/>
          </a:prstGeom>
          <a:solidFill>
            <a:schemeClr val="bg1">
              <a:alpha val="72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3891780" y="7226235"/>
            <a:ext cx="23475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Understanding the World</a:t>
            </a: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945501" y="2472950"/>
            <a:ext cx="2578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Maths</a:t>
            </a:r>
          </a:p>
        </p:txBody>
      </p:sp>
      <p:pic>
        <p:nvPicPr>
          <p:cNvPr id="52" name="Picture 5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34" y="120268"/>
            <a:ext cx="1827254" cy="1864546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3550" y="8760529"/>
            <a:ext cx="1342002" cy="89097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16474" y="2679534"/>
            <a:ext cx="300847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Recognising and writing simple </a:t>
            </a:r>
            <a:r>
              <a:rPr lang="en-GB" sz="1200" dirty="0" err="1">
                <a:latin typeface="Arial" panose="020B0604020202020204" pitchFamily="34" charset="0"/>
                <a:cs typeface="Arial" panose="020B0604020202020204" pitchFamily="34" charset="0"/>
              </a:rPr>
              <a:t>cvc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 words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Recognising and writing some irregular common words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Listening to and answering questions about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stories 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Segmenting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sounds in simple words 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GB" sz="1200" smtClean="0">
                <a:latin typeface="Arial" panose="020B0604020202020204" pitchFamily="34" charset="0"/>
                <a:cs typeface="Arial" panose="020B0604020202020204" pitchFamily="34" charset="0"/>
              </a:rPr>
              <a:t>blending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them together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to read and write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3752183" y="2695468"/>
            <a:ext cx="299003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Recognising numbers to 10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Counting to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10 and back again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Finding the total of 2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groups up to 10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Say the number that is 1 more and 1 less up to 10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Recognising 3D shapes in the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environment.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Measuring time ( day and night and days of the week)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Measuring height, weight and mass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16474" y="5102775"/>
            <a:ext cx="234909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Celebrating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Gathering for Mass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Growing </a:t>
            </a:r>
            <a:endParaRPr lang="en-GB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Lent and Easter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3710773" y="5221736"/>
            <a:ext cx="26575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Showing good control in large and small movement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Showing good coordination in large and small movement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Handle equipment and tools effectively </a:t>
            </a:r>
          </a:p>
          <a:p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203575" y="6546387"/>
            <a:ext cx="2866289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Developing confidence to speak to others about needs, wants and interests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Begin to negotiate and solve own problems </a:t>
            </a:r>
          </a:p>
          <a:p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3815853" y="7649220"/>
            <a:ext cx="23290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Using the keyboard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Logging in and using 2simple software 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254638" y="8016436"/>
            <a:ext cx="3052233" cy="1190194"/>
          </a:xfrm>
          <a:prstGeom prst="roundRect">
            <a:avLst/>
          </a:prstGeom>
          <a:solidFill>
            <a:schemeClr val="bg1">
              <a:alpha val="72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Box 50"/>
          <p:cNvSpPr txBox="1"/>
          <p:nvPr/>
        </p:nvSpPr>
        <p:spPr>
          <a:xfrm>
            <a:off x="291638" y="8055568"/>
            <a:ext cx="23475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Expressive Art and Design </a:t>
            </a: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28010" y="8355387"/>
            <a:ext cx="2329074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Learn about rhythm and pulse in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songs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Responding to music through dance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097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568</TotalTime>
  <Words>210</Words>
  <Application>Microsoft Office PowerPoint</Application>
  <PresentationFormat>A4 Paper (210x297 mm)</PresentationFormat>
  <Paragraphs>35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Bahnschrift SemiBold Condensed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Alyssa Mercerr</dc:creator>
  <cp:lastModifiedBy>Michele Darcy</cp:lastModifiedBy>
  <cp:revision>40</cp:revision>
  <dcterms:created xsi:type="dcterms:W3CDTF">2021-02-11T12:28:53Z</dcterms:created>
  <dcterms:modified xsi:type="dcterms:W3CDTF">2023-02-09T09:20:47Z</dcterms:modified>
</cp:coreProperties>
</file>