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417" autoAdjust="0"/>
  </p:normalViewPr>
  <p:slideViewPr>
    <p:cSldViewPr snapToGrid="0">
      <p:cViewPr varScale="1">
        <p:scale>
          <a:sx n="76" d="100"/>
          <a:sy n="76" d="100"/>
        </p:scale>
        <p:origin x="756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389" y="4550154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19061" y="4451336"/>
            <a:ext cx="3978406" cy="2389859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1" y="2408974"/>
            <a:ext cx="3644471" cy="1963612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43071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6"/>
            <a:ext cx="2920080" cy="195542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4859159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216933" y="4486096"/>
            <a:ext cx="2575074" cy="2280391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00" y="8114600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824797"/>
            <a:ext cx="1991570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2326638" y="6927377"/>
            <a:ext cx="2367154" cy="2140988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201835" y="4550154"/>
            <a:ext cx="3909507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endParaRPr lang="en-GB" sz="14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600" dirty="0" smtClean="0"/>
              <a:t>Books – Why do we need books?</a:t>
            </a:r>
          </a:p>
          <a:p>
            <a:pPr lvl="0"/>
            <a:endParaRPr lang="en-GB" sz="1600" dirty="0" smtClean="0"/>
          </a:p>
          <a:p>
            <a:pPr lvl="0"/>
            <a:r>
              <a:rPr lang="en-GB" sz="1600" dirty="0" smtClean="0"/>
              <a:t>Thanksgiving – Why should we be grateful people?</a:t>
            </a:r>
          </a:p>
          <a:p>
            <a:pPr lvl="0"/>
            <a:endParaRPr lang="en-GB" sz="1600" dirty="0" smtClean="0"/>
          </a:p>
          <a:p>
            <a:r>
              <a:rPr lang="en-GB" sz="1600" dirty="0" smtClean="0"/>
              <a:t>Opportunities – How does each day offer opportunities for good? </a:t>
            </a:r>
            <a:endParaRPr lang="en-GB" sz="1600" b="1" u="sng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2103" y="7724300"/>
            <a:ext cx="2125548" cy="2108403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219404" y="7755883"/>
            <a:ext cx="22555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endParaRPr lang="en-GB" sz="1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cs typeface="Arial" panose="020B0604020202020204" pitchFamily="34" charset="0"/>
              </a:rPr>
              <a:t>Living in the wider world</a:t>
            </a:r>
          </a:p>
          <a:p>
            <a:endParaRPr lang="en-GB" sz="1400" dirty="0" smtClean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cs typeface="Arial" panose="020B0604020202020204" pitchFamily="34" charset="0"/>
              </a:rPr>
              <a:t>Belonging to a 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cs typeface="Arial" panose="020B0604020202020204" pitchFamily="34" charset="0"/>
              </a:rPr>
              <a:t>Media Literacy and </a:t>
            </a:r>
          </a:p>
          <a:p>
            <a:r>
              <a:rPr lang="en-GB" sz="1400" dirty="0" smtClean="0">
                <a:cs typeface="Arial" panose="020B0604020202020204" pitchFamily="34" charset="0"/>
              </a:rPr>
              <a:t>digital resilience's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cs typeface="Arial" panose="020B0604020202020204" pitchFamily="34" charset="0"/>
              </a:rPr>
              <a:t>Money &amp; work 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81757" y="6964679"/>
            <a:ext cx="2086240" cy="704338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90" y="7517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06652" y="343663"/>
            <a:ext cx="404469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2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Lent 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erm 2021-2022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1835" y="2393395"/>
            <a:ext cx="43443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 &amp; Guided Reading</a:t>
            </a:r>
          </a:p>
          <a:p>
            <a:endParaRPr lang="en-GB" sz="1400" b="1" u="sng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en-GB" sz="1600" dirty="0" smtClean="0">
                <a:cs typeface="Arial" panose="020B0604020202020204" pitchFamily="34" charset="0"/>
              </a:rPr>
              <a:t>Flat Stanley – Fiction &amp; instruction writing</a:t>
            </a:r>
          </a:p>
          <a:p>
            <a:r>
              <a:rPr lang="en-GB" sz="1600" dirty="0" smtClean="0">
                <a:cs typeface="Arial" panose="020B0604020202020204" pitchFamily="34" charset="0"/>
              </a:rPr>
              <a:t>Penguins - Non chronological report</a:t>
            </a:r>
          </a:p>
          <a:p>
            <a:r>
              <a:rPr lang="en-GB" sz="1600" dirty="0" smtClean="0">
                <a:cs typeface="Arial" panose="020B0604020202020204" pitchFamily="34" charset="0"/>
              </a:rPr>
              <a:t>Al Sylvester – Recount </a:t>
            </a:r>
          </a:p>
          <a:p>
            <a:r>
              <a:rPr lang="en-GB" sz="1600" dirty="0" smtClean="0">
                <a:cs typeface="Arial" panose="020B0604020202020204" pitchFamily="34" charset="0"/>
              </a:rPr>
              <a:t>Lost and Found – inference &amp; sequencing</a:t>
            </a:r>
          </a:p>
          <a:p>
            <a:endParaRPr lang="en-GB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46730" y="6975495"/>
            <a:ext cx="2255642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solidFill>
                  <a:srgbClr val="002060"/>
                </a:solidFill>
                <a:cs typeface="Arial" panose="020B0604020202020204" pitchFamily="34" charset="0"/>
              </a:rPr>
              <a:t>History/ Geography</a:t>
            </a:r>
            <a:endParaRPr lang="en-GB" sz="1050" b="1" u="sng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en-GB" sz="1400" b="1" dirty="0" smtClean="0"/>
              <a:t>Great </a:t>
            </a:r>
            <a:r>
              <a:rPr lang="en-GB" sz="1400" b="1" dirty="0"/>
              <a:t>Explorers </a:t>
            </a:r>
            <a:endParaRPr lang="en-GB" sz="1400" dirty="0"/>
          </a:p>
          <a:p>
            <a:pPr lvl="0"/>
            <a:r>
              <a:rPr lang="en-GB" sz="1400" dirty="0"/>
              <a:t>Life of Neil Armstrong and his </a:t>
            </a:r>
            <a:r>
              <a:rPr lang="en-GB" sz="1400" dirty="0" smtClean="0"/>
              <a:t>&amp; </a:t>
            </a:r>
            <a:r>
              <a:rPr lang="en-GB" sz="1400" dirty="0" err="1" smtClean="0"/>
              <a:t>Shakelton</a:t>
            </a:r>
            <a:r>
              <a:rPr lang="en-GB" sz="1400" dirty="0" smtClean="0"/>
              <a:t> </a:t>
            </a:r>
            <a:endParaRPr lang="en-GB" sz="1400" dirty="0">
              <a:cs typeface="Arial" panose="020B0604020202020204" pitchFamily="34" charset="0"/>
            </a:endParaRPr>
          </a:p>
          <a:p>
            <a:endParaRPr lang="en-GB" sz="1400" b="1" dirty="0" smtClean="0"/>
          </a:p>
          <a:p>
            <a:r>
              <a:rPr lang="en-GB" sz="1400" b="1" dirty="0" smtClean="0"/>
              <a:t>Local </a:t>
            </a:r>
            <a:r>
              <a:rPr lang="en-GB" sz="1400" b="1" dirty="0"/>
              <a:t>area compared</a:t>
            </a:r>
            <a:r>
              <a:rPr lang="en-GB" sz="1400" dirty="0"/>
              <a:t> with a relevant and specific location in a non-European country </a:t>
            </a:r>
            <a:endParaRPr lang="en-GB" sz="800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endParaRPr lang="en-GB" sz="1100" dirty="0" smtClean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56353" y="4519216"/>
            <a:ext cx="2363751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r>
              <a:rPr lang="en-GB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can living things stay healthy </a:t>
            </a:r>
          </a:p>
          <a:p>
            <a:r>
              <a:rPr lang="en-GB" sz="1400" dirty="0"/>
              <a:t>Living things and their </a:t>
            </a:r>
            <a:r>
              <a:rPr lang="en-GB" sz="1400" dirty="0" smtClean="0"/>
              <a:t>habitats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cs typeface="Arial" panose="020B0604020202020204" pitchFamily="34" charset="0"/>
              </a:rPr>
              <a:t>Living, dead &amp; never alive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cs typeface="Arial" panose="020B0604020202020204" pitchFamily="34" charset="0"/>
              </a:rPr>
              <a:t>Variety of animals and plants in their habitats including micro habitats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7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6245" y="6927376"/>
            <a:ext cx="19841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Design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/>
              <a:t>Henri Rousseau</a:t>
            </a:r>
            <a:endParaRPr lang="en-GB" sz="1400" dirty="0"/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36820" y="6815088"/>
            <a:ext cx="1776158" cy="1608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 PE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Ball games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Agility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Running</a:t>
            </a:r>
            <a:endParaRPr lang="en-GB" sz="1400" dirty="0"/>
          </a:p>
          <a:p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00437" y="8292156"/>
            <a:ext cx="1991570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794728" y="8292156"/>
            <a:ext cx="2137978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endParaRPr lang="en-GB" sz="7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Coding events: </a:t>
            </a:r>
          </a:p>
          <a:p>
            <a:pPr lvl="0"/>
            <a:r>
              <a:rPr lang="en-GB" sz="1400" dirty="0" smtClean="0"/>
              <a:t>When Clicked -&gt; Move 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Data and Information:</a:t>
            </a:r>
          </a:p>
          <a:p>
            <a:r>
              <a:rPr lang="en-GB" sz="1400" dirty="0"/>
              <a:t>C</a:t>
            </a:r>
            <a:r>
              <a:rPr lang="en-GB" sz="1400" dirty="0" smtClean="0"/>
              <a:t>omparing by presenting data in different ways</a:t>
            </a:r>
            <a:endParaRPr lang="en-GB" sz="1400" dirty="0" smtClean="0"/>
          </a:p>
          <a:p>
            <a:endParaRPr lang="en-GB" sz="14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42917" y="2387730"/>
            <a:ext cx="25781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cs typeface="Arial" panose="020B0604020202020204" pitchFamily="34" charset="0"/>
              </a:rPr>
              <a:t>Multiplication and division ( 2,3, 5,10)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cs typeface="Arial" panose="020B0604020202020204" pitchFamily="34" charset="0"/>
              </a:rPr>
              <a:t>Fractions</a:t>
            </a:r>
            <a:r>
              <a:rPr lang="en-GB" sz="1400" dirty="0">
                <a:cs typeface="Arial" panose="020B0604020202020204" pitchFamily="34" charset="0"/>
              </a:rPr>
              <a:t> </a:t>
            </a:r>
            <a:r>
              <a:rPr lang="en-GB" sz="1400" dirty="0" smtClean="0">
                <a:cs typeface="Arial" panose="020B0604020202020204" pitchFamily="34" charset="0"/>
              </a:rPr>
              <a:t>(1/3, ¼, ½, ¾ 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cs typeface="Arial" panose="020B0604020202020204" pitchFamily="34" charset="0"/>
              </a:rPr>
              <a:t>Length &amp; Mass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cs typeface="Arial" panose="020B0604020202020204" pitchFamily="34" charset="0"/>
              </a:rPr>
              <a:t>Temperature &amp; Pictograms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cs typeface="Arial" panose="020B0604020202020204" pitchFamily="34" charset="0"/>
              </a:rPr>
              <a:t>Money – recognising coins and making amounts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cs typeface="Arial" panose="020B0604020202020204" pitchFamily="34" charset="0"/>
              </a:rPr>
              <a:t>Time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26637" y="9166931"/>
            <a:ext cx="2361446" cy="61481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2480675" y="9120393"/>
            <a:ext cx="23140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GB" sz="1400" dirty="0"/>
              <a:t>Listening to music and responding appropriately </a:t>
            </a:r>
            <a:endParaRPr lang="en-GB" sz="105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1086</TotalTime>
  <Words>231</Words>
  <Application>Microsoft Office PowerPoint</Application>
  <PresentationFormat>A4 Paper (210x297 mm)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J.Preece</cp:lastModifiedBy>
  <cp:revision>62</cp:revision>
  <dcterms:created xsi:type="dcterms:W3CDTF">2021-02-11T12:28:53Z</dcterms:created>
  <dcterms:modified xsi:type="dcterms:W3CDTF">2022-03-14T17:06:24Z</dcterms:modified>
</cp:coreProperties>
</file>