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81101" y="4451413"/>
            <a:ext cx="3079224" cy="128876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19061" y="2408973"/>
            <a:ext cx="3187810" cy="174788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710773" y="2417155"/>
            <a:ext cx="3047556" cy="1847973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725770" y="4564154"/>
            <a:ext cx="3006144" cy="155809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17121" y="4491953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93163" y="343663"/>
            <a:ext cx="3071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87570" y="4607219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10773" y="6384426"/>
            <a:ext cx="2883025" cy="1639289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115267" y="6469087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474" y="2679534"/>
            <a:ext cx="30084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simple sentences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some irregular common words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Set 1 and 2 sounds in their writing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 simple sentences in books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52183" y="2695468"/>
            <a:ext cx="29900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Work on number bonds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numbers to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Finding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total of 2 groups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use a number line to add numbers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2D and 3D shapes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and shape patterns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575" y="4721505"/>
            <a:ext cx="23490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Creation story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Resurrection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Good News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Our World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Friends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818756" y="4892573"/>
            <a:ext cx="29405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Hop and skip in time to music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rite on a line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Hold a pencil correctly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Talk about the importance of a healthy and varied diet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Manage their own hygiene needs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3575" y="6546387"/>
            <a:ext cx="28662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Say when they do or do not need help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Adapt behaviour to different situations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Play cooperatively and take turns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Solve their own problems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752183" y="6807593"/>
            <a:ext cx="2844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a computer keyboard and mouse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world around us – growing and life cycles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Talk about people who help us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54638" y="8016435"/>
            <a:ext cx="3052233" cy="1539281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91638" y="805556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8010" y="8355387"/>
            <a:ext cx="2329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 about rhythm and pulse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Respond to music through dance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Composing their own music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567</TotalTime>
  <Words>212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Sadia Choudhury</cp:lastModifiedBy>
  <cp:revision>41</cp:revision>
  <dcterms:created xsi:type="dcterms:W3CDTF">2021-02-11T12:28:53Z</dcterms:created>
  <dcterms:modified xsi:type="dcterms:W3CDTF">2024-03-28T11:22:38Z</dcterms:modified>
</cp:coreProperties>
</file>