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57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5746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6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55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424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0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145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219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31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1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612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90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543EC-9ED2-4432-9FC8-8FE0C49EF06C}" type="datetimeFigureOut">
              <a:rPr lang="en-GB" smtClean="0"/>
              <a:t>26/02/2021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4586-5783-4AF0-ACEF-9728F445FDC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728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ounded Rectangle 38"/>
          <p:cNvSpPr/>
          <p:nvPr/>
        </p:nvSpPr>
        <p:spPr>
          <a:xfrm>
            <a:off x="227647" y="4863077"/>
            <a:ext cx="3079224" cy="1019780"/>
          </a:xfrm>
          <a:prstGeom prst="roundRect">
            <a:avLst/>
          </a:prstGeom>
          <a:solidFill>
            <a:schemeClr val="bg1">
              <a:alpha val="59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ounded Rectangle 36"/>
          <p:cNvSpPr/>
          <p:nvPr/>
        </p:nvSpPr>
        <p:spPr>
          <a:xfrm>
            <a:off x="119061" y="2408973"/>
            <a:ext cx="3187810" cy="2173521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ounded Rectangle 14"/>
          <p:cNvSpPr/>
          <p:nvPr/>
        </p:nvSpPr>
        <p:spPr>
          <a:xfrm>
            <a:off x="3710773" y="2417156"/>
            <a:ext cx="3047556" cy="2073018"/>
          </a:xfrm>
          <a:prstGeom prst="roundRect">
            <a:avLst/>
          </a:prstGeom>
          <a:solidFill>
            <a:schemeClr val="bg1">
              <a:alpha val="80000"/>
            </a:schemeClr>
          </a:solidFill>
          <a:ln w="19050">
            <a:solidFill>
              <a:schemeClr val="accent1"/>
            </a:solidFill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ounded Rectangle 37"/>
          <p:cNvSpPr/>
          <p:nvPr/>
        </p:nvSpPr>
        <p:spPr>
          <a:xfrm>
            <a:off x="3736070" y="4724033"/>
            <a:ext cx="3022258" cy="2140230"/>
          </a:xfrm>
          <a:prstGeom prst="roundRect">
            <a:avLst/>
          </a:prstGeom>
          <a:solidFill>
            <a:schemeClr val="bg1">
              <a:alpha val="84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345872" y="4887340"/>
            <a:ext cx="26319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</a:t>
            </a: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216475" y="6060244"/>
            <a:ext cx="3090396" cy="1779558"/>
          </a:xfrm>
          <a:prstGeom prst="roundRect">
            <a:avLst/>
          </a:prstGeom>
          <a:solidFill>
            <a:schemeClr val="bg1">
              <a:alpha val="73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288370" y="6090638"/>
            <a:ext cx="26894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Personal, Social and Emotional Development 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81175" y="1350324"/>
            <a:ext cx="3295650" cy="915135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9030" y="203564"/>
            <a:ext cx="1246239" cy="1246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77321" y="343663"/>
            <a:ext cx="290335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Curriculum Overview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EYFS</a:t>
            </a:r>
            <a:endParaRPr kumimoji="0" lang="en-GB" altLang="en-US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Bahnschrift SemiBold Condensed" panose="020B0502040204020203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2400" b="1" dirty="0" smtClean="0">
                <a:solidFill>
                  <a:srgbClr val="002060"/>
                </a:solidFill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Advent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Bahnschrift SemiBold Condensed" panose="020B05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Term 2020-2021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81175" y="1434463"/>
            <a:ext cx="3295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Please find below information about what your child will be learning this term.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If you would like more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 please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speak to your child’s teacher.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4638" y="2426333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Literacy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908758" y="4769231"/>
            <a:ext cx="23637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Development </a:t>
            </a:r>
            <a:endParaRPr lang="en-GB" sz="12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768296" y="7108776"/>
            <a:ext cx="2990032" cy="148958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3891780" y="7226235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Understanding the World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62898" y="2476976"/>
            <a:ext cx="2578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Maths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4" y="120268"/>
            <a:ext cx="1827254" cy="1864546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3550" y="8760529"/>
            <a:ext cx="1342002" cy="89097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475" y="2679534"/>
            <a:ext cx="251853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and writing their name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Listening to and talking about stories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Telling their own story by using the pictures within a book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Learning to recognise some Set 1 sounds from the RWI program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Hearing and writing the initial sound in words </a:t>
            </a:r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879103" y="2786640"/>
            <a:ext cx="273685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numbers to 5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Counting to 5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Counting objects to 5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Beginning to write numbers to 5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Using positional language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Recognising 2D shapes in the environment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Talking about the features of 2D shapes</a:t>
            </a:r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20401" y="5244699"/>
            <a:ext cx="23490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Welcome/baptism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Birthdays/ The Nativity</a:t>
            </a:r>
          </a:p>
          <a:p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3768296" y="5062478"/>
            <a:ext cx="30957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Moving in different ways, such as running, jumping, skipping and hopping.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Avoiding obstacles by adjusting speed or direction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Putting on and taking off own jumpers and coats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Holding and using a pencil correctly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Using scissors correctly to cut straight then curved lines</a:t>
            </a:r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03575" y="6546387"/>
            <a:ext cx="2866289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Developing independence in the classroom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Sharing and taking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turns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classroom routines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Making new friends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815853" y="7649220"/>
            <a:ext cx="2329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Introduction to computers – logging on 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Navigating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programs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Using 2paint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254638" y="8016436"/>
            <a:ext cx="3052233" cy="1190194"/>
          </a:xfrm>
          <a:prstGeom prst="roundRect">
            <a:avLst/>
          </a:prstGeom>
          <a:solidFill>
            <a:schemeClr val="bg1">
              <a:alpha val="72000"/>
            </a:schemeClr>
          </a:solidFill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291638" y="8055568"/>
            <a:ext cx="23475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Expressive Art and Design </a:t>
            </a:r>
            <a:endParaRPr lang="en-GB" sz="1200" b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28010" y="8355387"/>
            <a:ext cx="2329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Self portraits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Singing songs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rhymes 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97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498</TotalTime>
  <Words>208</Words>
  <Application>Microsoft Office PowerPoint</Application>
  <PresentationFormat>A4 Paper (210x297 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Condensed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Mercerr</dc:creator>
  <cp:lastModifiedBy>Emma Heale</cp:lastModifiedBy>
  <cp:revision>33</cp:revision>
  <dcterms:created xsi:type="dcterms:W3CDTF">2021-02-11T12:28:53Z</dcterms:created>
  <dcterms:modified xsi:type="dcterms:W3CDTF">2021-02-26T09:21:46Z</dcterms:modified>
</cp:coreProperties>
</file>