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073018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724033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77321" y="343663"/>
            <a:ext cx="290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2020-2021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please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08758" y="4769231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2898" y="2476976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5" y="2679534"/>
            <a:ext cx="25185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their name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Listening to and talking about stories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Telling their own story by using the pictures within a book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to recognise some Set 1 sounds from the RWI program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Hearing and writing the initial sound in words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79103" y="2786640"/>
            <a:ext cx="27368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5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objects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Beginning to write numbers to 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positional language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2D shapes in the 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Talking about the features of 2D shapes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0401" y="5244699"/>
            <a:ext cx="23490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Welcome/baptism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Birthdays/ The Nativity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68296" y="5062478"/>
            <a:ext cx="30957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Moving in different ways, such as running, jumping, skipping and hopping.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Avoiding obstacles by adjusting speed or direction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Putting on and taking off own jumpers and coats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Holding and using a pencil correctly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scissors correctly to cut straight then curved lines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independence in the classroom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Sharing and taking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classroom routines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new friends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5853" y="7649220"/>
            <a:ext cx="23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Introduction to computers – logging on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Navigating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2paint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Self portraits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songs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rhymes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208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Emma Heale</cp:lastModifiedBy>
  <cp:revision>33</cp:revision>
  <dcterms:created xsi:type="dcterms:W3CDTF">2021-02-11T12:28:53Z</dcterms:created>
  <dcterms:modified xsi:type="dcterms:W3CDTF">2021-02-26T09:21:46Z</dcterms:modified>
</cp:coreProperties>
</file>