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3608129" y="6380293"/>
            <a:ext cx="2990032" cy="1749471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ounded Rectangle 38"/>
          <p:cNvSpPr/>
          <p:nvPr/>
        </p:nvSpPr>
        <p:spPr>
          <a:xfrm>
            <a:off x="112091" y="3839430"/>
            <a:ext cx="3079224" cy="1412368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57798" y="1994028"/>
            <a:ext cx="3187810" cy="174788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582516" y="1988247"/>
            <a:ext cx="3047556" cy="223393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ounded Rectangle 37"/>
          <p:cNvSpPr/>
          <p:nvPr/>
        </p:nvSpPr>
        <p:spPr>
          <a:xfrm>
            <a:off x="3574289" y="4289605"/>
            <a:ext cx="3022258" cy="197463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16475" y="3868596"/>
            <a:ext cx="2631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8770" y="5381933"/>
            <a:ext cx="3090396" cy="1916086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58973" y="5426417"/>
            <a:ext cx="26894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and Langua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 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0436" y="1350325"/>
            <a:ext cx="5278581" cy="50248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607" y="37447"/>
            <a:ext cx="990400" cy="99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50977" y="343663"/>
            <a:ext cx="45560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Reception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4638" y="1384722"/>
            <a:ext cx="6223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023021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787748" y="4350004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418692" y="8237238"/>
            <a:ext cx="3222800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869564" y="8248256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17689" y="2029329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75" y="99930"/>
            <a:ext cx="838402" cy="8555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873" y="2251066"/>
            <a:ext cx="300847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independently look at book, holding them the correct way and turning pages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engage in story times, joining in with repeated phrases and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actions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read single letter Set 1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sounds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copy their name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651461" y="2306328"/>
            <a:ext cx="29900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begin to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Subitise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1 to 3 items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represent 1 – 5 in a variety of ways e.g. on fingers, on a fives or tens frame, with objects, with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numicon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cubes, digits, tally, a picture, dots on dice, money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join in with number songs, attempting to represent numbers using fingers where appropriate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468" y="4152758"/>
            <a:ext cx="286838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know that God made our world.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know that God made them.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know that God loves them at that they are part of a family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569403" y="4671857"/>
            <a:ext cx="29405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move safely in a space and stop safely when asked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know how to push a hula hoop so that it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rolls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begin to use a tripod grip when using mark making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begin to hold scissors and make snips in paper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770" y="5713731"/>
            <a:ext cx="305858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understand how to be a good listener i.e.  by looking at the person who is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remain focused when on the carpet for a short input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talk to a familiar adult or peer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1:1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learn some key phrases such as; good morning, thank you, please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502046" y="8537511"/>
            <a:ext cx="3076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use and understand the visual timetable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know the days of the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recognise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they are part of Reception class and the St Ethelbert’s school family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57798" y="7428153"/>
            <a:ext cx="3052233" cy="1646573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128873" y="7447810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9698" y="7704105"/>
            <a:ext cx="29381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create simple representations of people and objects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draw and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colour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with pencils and crayons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explore different techniques for joining materials (Glue Stick)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94281" y="6473902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PSED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92161" y="6741393"/>
            <a:ext cx="29865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recognize different emotions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begin to talk about how they are feeling using words such as happy, sad, worried, angry 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put a coat on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independently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manage own belongings such as book bag and lunch box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564</TotalTime>
  <Words>375</Words>
  <Application>Microsoft Office PowerPoint</Application>
  <PresentationFormat>A4 Paper (210x297 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E Harper</cp:lastModifiedBy>
  <cp:revision>40</cp:revision>
  <cp:lastPrinted>2024-09-09T13:59:28Z</cp:lastPrinted>
  <dcterms:created xsi:type="dcterms:W3CDTF">2021-02-11T12:28:53Z</dcterms:created>
  <dcterms:modified xsi:type="dcterms:W3CDTF">2024-09-09T13:59:46Z</dcterms:modified>
</cp:coreProperties>
</file>